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0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79512" y="9576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อุปกรณ์ล้างแผง</a:t>
            </a:r>
            <a:r>
              <a:rPr lang="th-TH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โซลาร์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เซลล์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</a:t>
            </a:r>
            <a:r>
              <a:rPr lang="th-TH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มีนบุรี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endParaRPr lang="th-TH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57200" y="148130"/>
            <a:ext cx="8471284" cy="114300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dirty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dirty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dirty="0" smtClean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ด้านพลังงานกลุ่มที่ 2</a:t>
            </a:r>
            <a:endParaRPr lang="th-TH" dirty="0">
              <a:solidFill>
                <a:srgbClr val="00B05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15516" y="154242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รางวัลชนะเลิศระดับชาติ</a:t>
            </a:r>
            <a:endParaRPr lang="th-TH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94633"/>
            <a:ext cx="3096344" cy="41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79512" y="95765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ตู้อบและรมควันยางพาราประหยัดพลังงานแบบใช้งานภายใน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ครัวเรือน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: 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วิทยาลัยเทคนิคสุราษฎร์ธานี</a:t>
            </a:r>
            <a:endParaRPr lang="th-TH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457200" y="148130"/>
            <a:ext cx="8471284" cy="114300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dirty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dirty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dirty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dirty="0" smtClean="0">
                <a:solidFill>
                  <a:srgbClr val="00B05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ด้านพลังงานกลุ่มที่ 2</a:t>
            </a:r>
            <a:endParaRPr lang="th-TH" dirty="0">
              <a:solidFill>
                <a:srgbClr val="00B05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33844" y="213927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รางวัลรองชนะเลิศอันดับ1ระดับชาติ</a:t>
            </a:r>
            <a:endParaRPr lang="th-TH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2050" name="Picture 2" descr="http://www.thaiinvention.net/invention/assets/p015813/img/p0158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80" y="292494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594" y="1327153"/>
            <a:ext cx="8455204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ประกวดฯ แบ่งออกเป็น 2 กลุ่ม 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ประกอบด้วย</a:t>
            </a:r>
            <a:endParaRPr lang="th-TH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	การ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ประกวดฯ กลุ่มที่ 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</a:t>
            </a: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4.1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กลุ่มการเพิ่มประสิทธิภาพระบบการผลิตและส่งจ่ายพลังงาน (</a:t>
            </a: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Generated and     Distributed)</a:t>
            </a:r>
          </a:p>
          <a:p>
            <a:pPr marL="0" indent="0" algn="thaiDist">
              <a:buNone/>
            </a:pPr>
            <a:r>
              <a:rPr lang="en-US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4.1.1 คำจำกัดความ  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 	เป็นเครื่องมือ เครื่องจักร หรือ อุปกรณ์ที่ใช้ในการเพิ่มประสิทธิภาพ ระบบการผลิตและส่งจ่ายพลังงาน (</a:t>
            </a:r>
            <a:r>
              <a:rPr lang="en-US" dirty="0">
                <a:latin typeface="TH Kodchasal" panose="02000506000000020004" pitchFamily="2" charset="-34"/>
                <a:cs typeface="TH Kodchasal" panose="02000506000000020004" pitchFamily="2" charset="-34"/>
              </a:rPr>
              <a:t>Generated and Distributed)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ที่บ่งบอกว่าสามารถใช้ประโยชน์ได้จริงอย่างเป็นรูปธรรม		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4.1.2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 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		เพี่อให้นักประดิษฐ์สร้างเครื่องมือ เครื่องจักร  หรือ อุปกรณ์ ใช้ในการเพิ่มประสิทธิภาพระบบการผลิตและส่งจ่ายพลังงาน ที่มีความปลอดภัย คุ้มค่าทางเศรษฐศาสตร์ มีความทันสมัยเพิ่มมูลค่าในเชิงพาณิชย์เศรษฐกิจ สังคม และการพัฒนาประเทศ</a:t>
            </a:r>
          </a:p>
          <a:p>
            <a:pPr marL="0" indent="0" algn="thaiDist">
              <a:buNone/>
            </a:pPr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2796" y="260648"/>
            <a:ext cx="7200800" cy="90460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4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dirty="0" smtClean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ด้านพลังงาน 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96752"/>
            <a:ext cx="8455204" cy="5445225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		</a:t>
            </a:r>
            <a:endParaRPr lang="th-TH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ctr">
              <a:buNone/>
            </a:pPr>
            <a:r>
              <a:rPr lang="th-TH" sz="3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36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ประกวดฯ กลุ่มที่ </a:t>
            </a:r>
            <a:r>
              <a:rPr lang="th-TH" sz="36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  <a:endParaRPr lang="en-US" sz="36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en-US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4.2</a:t>
            </a:r>
            <a:r>
              <a:rPr lang="en-US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.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กลุ่มการเพิ่มประสิทธิภาพการใช้พลังงาน </a:t>
            </a:r>
            <a:endParaRPr lang="en-US" b="1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>
              <a:buNone/>
            </a:pPr>
            <a:r>
              <a:rPr lang="en-US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4.2.1  คำจำกัดความ  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	เป็น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เครื่องมือ เครื่องจักร หรืออุปกรณ์ที่เพิ่มประสิทธิภาพการใช้พลังงาน หรือ ลดการใช้พลังงาน และเพื่อการอนุรักษ์พลังงานที่บ่งบอกว่าสามารถใช้ประโยชน์ได้จริงอย่างเป็นรูปธรรม </a:t>
            </a:r>
          </a:p>
          <a:p>
            <a:pPr marL="0" indent="0" algn="thaiDist">
              <a:buNone/>
            </a:pP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  <a:r>
              <a:rPr lang="th-TH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4.2.2 </a:t>
            </a:r>
            <a:r>
              <a:rPr lang="th-TH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เจตนารมณ์ 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	</a:t>
            </a:r>
          </a:p>
          <a:p>
            <a:pPr marL="0" indent="0" algn="thaiDist">
              <a:buNone/>
            </a:pP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		เพื่อให้นักประดิษฐ์สร้างเครื่องมือ เครื่องจักร หรือ อุปกรณ์ใช้ใน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การเพิ่ม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ประสิทธิภาพการใช้พลังงาน หรือลดการใช้พลังงานเพื่อการอนุรักษ์พลังงาน และเป็นเครื่องมือเครื่องจักร อุปกรณ์ที่มีความปลอดภัย คุ้มค่าทางเศรษฐศาสตร์ </a:t>
            </a:r>
            <a:r>
              <a:rPr lang="th-TH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มี</a:t>
            </a:r>
            <a:r>
              <a:rPr lang="th-TH" dirty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ความทันสมัยเพิ่มมูลค่าในเชิงพาณิชย์เศรษฐกิจ สังคม และการพัฒนาประเทศ</a:t>
            </a:r>
          </a:p>
          <a:p>
            <a:pPr marL="0" indent="0" algn="thaiDist">
              <a:buNone/>
            </a:pPr>
            <a:endParaRPr lang="en-US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594" y="260648"/>
            <a:ext cx="8110862" cy="90460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4 </a:t>
            </a:r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dirty="0" smtClean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ด้านพลังงาน (ต่อ)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553" y="188640"/>
            <a:ext cx="8398894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4 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1037927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4.1 กลุ่มการเพิ่ม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ประสิทธิภาพระบบการ</a:t>
            </a:r>
            <a:r>
              <a:rPr lang="th-TH" sz="2400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ผลิตและส่งจ่ายพลังงาน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2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553" y="188640"/>
            <a:ext cx="8398894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4 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640960" cy="430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40960" cy="121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5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553" y="188640"/>
            <a:ext cx="8398894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4 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640960" cy="121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2" y="1988840"/>
            <a:ext cx="8640960" cy="15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4" y="3356992"/>
            <a:ext cx="8618988" cy="238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7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553" y="188640"/>
            <a:ext cx="8398894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4 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9615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4.1 กลุ่มการเพิ่มประสิทธิภาพการใช้พลังงาน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553" y="188640"/>
            <a:ext cx="8398894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4 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9615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4.1 กลุ่มการเพิ่มประสิทธิภาพการใช้พลังงาน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7" y="1340768"/>
            <a:ext cx="87849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9" y="2132856"/>
            <a:ext cx="8784976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2553" y="188640"/>
            <a:ext cx="8398894" cy="792088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solidFill>
                  <a:schemeClr val="tx2">
                    <a:lumMod val="50000"/>
                  </a:schemeClr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4 </a:t>
            </a:r>
            <a:endParaRPr lang="en-US" dirty="0">
              <a:solidFill>
                <a:schemeClr val="tx2">
                  <a:lumMod val="50000"/>
                </a:schemeClr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9615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4.1 กลุ่มการเพิ่มประสิทธิภาพการใช้พลังงาน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7" y="1340768"/>
            <a:ext cx="87849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7" y="2132856"/>
            <a:ext cx="8784976" cy="45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208</Words>
  <Application>Microsoft Office PowerPoint</Application>
  <PresentationFormat>นำเสนอทางหน้าจอ (4:3)</PresentationFormat>
  <Paragraphs>55</Paragraphs>
  <Slides>11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3" baseType="lpstr">
      <vt:lpstr>ชุดรูปแบบของ Office</vt:lpstr>
      <vt:lpstr>20058-cubes</vt:lpstr>
      <vt:lpstr>งานนำเสนอ PowerPoint</vt:lpstr>
      <vt:lpstr>ประเภทที่ 4 สิ่งประดิษฐ์ด้านพลังงาน </vt:lpstr>
      <vt:lpstr>ประเภทที่ 4 สิ่งประดิษฐ์ด้านพลังงาน (ต่อ)</vt:lpstr>
      <vt:lpstr>หลักเกณฑ์การพิจารณาผลงานสิ่งประดิษฐ์ฯ ประเภทที่ 4 </vt:lpstr>
      <vt:lpstr>หลักเกณฑ์การพิจารณาผลงานสิ่งประดิษฐ์ฯ ประเภทที่ 4 </vt:lpstr>
      <vt:lpstr>หลักเกณฑ์การพิจารณาผลงานสิ่งประดิษฐ์ฯ ประเภทที่ 4 </vt:lpstr>
      <vt:lpstr>หลักเกณฑ์การพิจารณาผลงานสิ่งประดิษฐ์ฯ ประเภทที่ 4 </vt:lpstr>
      <vt:lpstr>หลักเกณฑ์การพิจารณาผลงานสิ่งประดิษฐ์ฯ ประเภทที่ 4 </vt:lpstr>
      <vt:lpstr>หลักเกณฑ์การพิจารณาผลงานสิ่งประดิษฐ์ฯ ประเภทที่ 4 </vt:lpstr>
      <vt:lpstr>ตัวอย่าง ประเภทที่ 4 สิ่งประดิษฐ์ด้านพลังงานกลุ่มที่ 2</vt:lpstr>
      <vt:lpstr>ตัวอย่าง ประเภทที่ 4 สิ่งประดิษฐ์ด้านพลังงานกลุ่มที่ 2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5</cp:revision>
  <dcterms:created xsi:type="dcterms:W3CDTF">2017-07-13T04:43:12Z</dcterms:created>
  <dcterms:modified xsi:type="dcterms:W3CDTF">2017-07-13T04:51:55Z</dcterms:modified>
</cp:coreProperties>
</file>