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6" y="1760731"/>
            <a:ext cx="810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R2GO 4.0 : </a:t>
            </a:r>
            <a:r>
              <a:rPr lang="th-TH" b="1" dirty="0">
                <a:solidFill>
                  <a:srgbClr val="92D05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r>
              <a:rPr lang="th-TH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วิทยาลัยเทคนิคสุพรรณบุรี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636504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</a:t>
            </a: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10</a:t>
            </a:r>
            <a:b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ด้านนวัตกรรมซอฟต์แวร์และระบบสมองกลฝัง</a:t>
            </a: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</a:t>
            </a:r>
            <a:b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กลุ่มพัฒนาซอฟแวร์ </a:t>
            </a:r>
            <a:endParaRPr lang="th-TH" sz="2800" dirty="0">
              <a:solidFill>
                <a:srgbClr val="92D05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กล่องข้อความ 8"/>
          <p:cNvSpPr txBox="1"/>
          <p:nvPr/>
        </p:nvSpPr>
        <p:spPr>
          <a:xfrm>
            <a:off x="323528" y="24208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6" y="3212976"/>
            <a:ext cx="45815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6" y="1760731"/>
            <a:ext cx="810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เครื่องช่วยคนหูหนวก  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b="1" dirty="0">
                <a:solidFill>
                  <a:srgbClr val="92D05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r>
              <a:rPr lang="th-TH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itchFamily="2" charset="-34"/>
              </a:rPr>
              <a:t>วิทยาลัยเทคนิคแม่สอด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636504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</a:t>
            </a: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10</a:t>
            </a:r>
            <a:b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ด้านนวัตกรรมซอฟต์แวร์และระบบสมองกลฝัง</a:t>
            </a: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</a:t>
            </a:r>
            <a:b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rgbClr val="92D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กลุ่มพัฒนาระบบสมองกลฝังตัว</a:t>
            </a:r>
            <a:endParaRPr lang="th-TH" sz="2800" dirty="0">
              <a:solidFill>
                <a:srgbClr val="92D05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กล่องข้อความ 8"/>
          <p:cNvSpPr txBox="1"/>
          <p:nvPr/>
        </p:nvSpPr>
        <p:spPr>
          <a:xfrm>
            <a:off x="323528" y="24208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66" y="3208011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9029" cy="100811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10 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สิ่งประดิษฐ์ด้านนวัตกรรมซอฟต์แวร์และระบบสมองกลฝังตัว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en-US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Software &amp; Embedded System Innovation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19030" cy="5400600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กลุ่มพัฒนาซอฟต์แวร์ (</a:t>
            </a:r>
            <a:r>
              <a:rPr lang="en-US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Software Development)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10.1.1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คำจำกัดความ 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สิ่งประดิษฐ์ประเภทซอฟต์แวร์ หรือ โปรแกรมคอมพิวเตอร์ ที่ถูกพัฒนา หรือ คิดค้นขึ้นใหม่ด้วยภาษาคอมพิวเตอร์ เพื่อติดตั้ง และใช้งานบนเครื่องคอมพิวเตอร์แบบส่วนบุคคล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เครื่องคอมพิวเตอร์แม่ข่าย ที่ให้บริการบนระบบเครือข่ายขนาดต่าง ๆ อินเทอร์เน็ต และ/หรือ อุปกรณ์เคลื่อนที่ (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Mobile Devices) 	      </a:t>
            </a:r>
          </a:p>
          <a:p>
            <a:pPr marL="0" indent="0" algn="thaiDist">
              <a:buNone/>
            </a:pPr>
            <a:r>
              <a:rPr lang="en-US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10.1.2</a:t>
            </a:r>
            <a:r>
              <a:rPr lang="en-US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เพื่อส่งเสริม สนับสนุน ให้เกิดการสร้างสรรค์การพัฒนาซอฟต์แวร์ และระบบสมองกลฝังตัว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ในการยกระดับคุณภาพสังคมให้เป็นสังคมแห่งเทคโนโลยี และการเรียนรู้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9029" cy="100811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10 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สิ่งประดิษฐ์ด้านนวัตกรรมซอฟต์แวร์และระบบสมองกลฝังตัว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en-US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Software &amp; Embedded System Innovation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19030" cy="5400600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2 กลุ่มพัฒนาระบบสมองกลฝังตัว( </a:t>
            </a:r>
            <a:r>
              <a:rPr lang="en-US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Embedded System Development </a:t>
            </a:r>
            <a:r>
              <a:rPr lang="en-US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10.2.1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คำจำกัดความ 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สิ่งประดิษฐ์ประเภทซอฟต์แวร์ระบบประมวลผลที่ใช้</a:t>
            </a:r>
            <a:r>
              <a:rPr lang="th-TH" sz="32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ชิป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หรือ ไม</a:t>
            </a:r>
            <a:r>
              <a:rPr lang="th-TH" sz="32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โคร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โพรเซสเซอร์ที่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ออกแบบมาโดยเฉพาะ ที่ถูกพัฒนา หรือคิดค้นขึ้นใหม่เพื่อควบคุมอุปกรณ์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เครื่องใช้ไฟฟ้าและ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อิเล็กทรอนิกส์ต่าง ๆ โดยระบบที่พัฒนาขึ้นต้องมีองค์ประกอบของ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อุปกรณ์ฮาร์ดแวร์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ประเภทสมองกลฝังตัวอย่างน้อย 1 ชิ้น และระบบควรแสดงให้เห็น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ถึงนวัตกรรม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ที่เกิดขึ้นจากการสื่อสารและมีปฏิสัมพันธ์ระหว่างอุปกรณ์หรือ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สิ่งของอย่าง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น้อย 2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ชิ้น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</a:t>
            </a:r>
            <a:endParaRPr lang="en-US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en-US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10.2.2</a:t>
            </a:r>
            <a:r>
              <a:rPr lang="en-US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เพื่อส่งเสริม สนับสนุน ให้เกิดการสร้างสรรค์การพัฒนาซอฟต์แวร์ และระบบสมองกลฝัง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ตัวใน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การยกระดับคุณภาพสังคมให้เป็นสังคมแห่งเทคโนโลยี และการเรียนรู้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5721" y="1052736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พัฒนา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ซอฟต์แวร์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1514401"/>
            <a:ext cx="9141660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57606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364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4" y="1196752"/>
            <a:ext cx="903649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57606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3" y="2132856"/>
            <a:ext cx="90233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5721" y="1052736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ที่ 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2 พัฒนา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ระบบสมองกลฝังตัว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1514401"/>
            <a:ext cx="9112024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124744"/>
            <a:ext cx="89289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916832"/>
            <a:ext cx="892899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10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124744"/>
            <a:ext cx="89289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916832"/>
            <a:ext cx="892717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257</Words>
  <Application>Microsoft Office PowerPoint</Application>
  <PresentationFormat>นำเสนอทางหน้าจอ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ชุดรูปแบบของ Office</vt:lpstr>
      <vt:lpstr>20058-cubes</vt:lpstr>
      <vt:lpstr>งานนำเสนอ PowerPoint</vt:lpstr>
      <vt:lpstr>ประเภทที่ 10 สิ่งประดิษฐ์ด้านนวัตกรรมซอฟต์แวร์และระบบสมองกลฝังตัว (Software &amp; Embedded System Innovation)</vt:lpstr>
      <vt:lpstr>ประเภทที่ 10 สิ่งประดิษฐ์ด้านนวัตกรรมซอฟต์แวร์และระบบสมองกลฝังตัว (Software &amp; Embedded System Innovation)</vt:lpstr>
      <vt:lpstr>หลักเกณฑ์การพิจารณาผลงานสิ่งประดิษฐ์ฯ ประเภทที่ 10</vt:lpstr>
      <vt:lpstr>หลักเกณฑ์การพิจารณาผลงานสิ่งประดิษฐ์ฯ ประเภทที่ 10</vt:lpstr>
      <vt:lpstr>หลักเกณฑ์การพิจารณาผลงานสิ่งประดิษฐ์ฯ ประเภทที่ 10</vt:lpstr>
      <vt:lpstr>หลักเกณฑ์การพิจารณาผลงานสิ่งประดิษฐ์ฯ ประเภทที่ 10</vt:lpstr>
      <vt:lpstr>หลักเกณฑ์การพิจารณาผลงานสิ่งประดิษฐ์ฯ ประเภทที่ 10</vt:lpstr>
      <vt:lpstr>หลักเกณฑ์การพิจารณาผลงานสิ่งประดิษฐ์ฯ ประเภทที่ 10</vt:lpstr>
      <vt:lpstr>ตัวอย่าง ประเภทที่10 สิ่งประดิษฐ์ด้านนวัตกรรมซอฟต์แวร์และระบบสมองกลฝังตัว กลุ่มพัฒนาซอฟแวร์ </vt:lpstr>
      <vt:lpstr>ตัวอย่าง ประเภทที่10 สิ่งประดิษฐ์ด้านนวัตกรรมซอฟต์แวร์และระบบสมองกลฝังตัว กลุ่มพัฒนาระบบสมองกลฝังตัว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</cp:revision>
  <cp:lastPrinted>2017-07-13T05:00:36Z</cp:lastPrinted>
  <dcterms:created xsi:type="dcterms:W3CDTF">2017-07-13T04:43:12Z</dcterms:created>
  <dcterms:modified xsi:type="dcterms:W3CDTF">2017-07-13T05:01:13Z</dcterms:modified>
</cp:coreProperties>
</file>