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D36B-8A92-4290-A2D7-3C233A880C2B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6E69B-2DED-48FC-90F0-EBE1E94042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33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D344-36E1-42A3-A392-E56FBFDF7041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3002-A8F8-4E74-9F44-96010407DF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34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2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2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3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9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85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82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92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97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6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2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69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7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5776" y="1772816"/>
            <a:ext cx="6390456" cy="293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spc="-10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ข้อกำหนด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กติกา และเกณฑ์มาตรฐานการให้คะแนน “สุดยอดนวัตกรรมอาชีวศึกษา”</a:t>
            </a:r>
            <a:r>
              <a:rPr lang="th-TH" sz="3600" b="1" spc="-13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การประกวดสิ่งประดิษฐ์ของคนรุ่นใหม่ </a:t>
            </a:r>
            <a:endParaRPr lang="th-TH" sz="3600" b="1" dirty="0">
              <a:solidFill>
                <a:prstClr val="black"/>
              </a:solidFill>
              <a:latin typeface="TH SarabunPSK"/>
              <a:ea typeface="TH SarabunPSK"/>
              <a:cs typeface="TH SarabunPSK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ประจำปี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การศึกษา 2560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ปีพุทธศักราช 2560 - 2561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919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124227"/>
            <a:ext cx="9396536" cy="1143000"/>
          </a:xfrm>
        </p:spPr>
        <p:txBody>
          <a:bodyPr>
            <a:normAutofit/>
          </a:bodyPr>
          <a:lstStyle/>
          <a:p>
            <a:pPr algn="ctr"/>
            <a:r>
              <a:rPr lang="th-TH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</a:t>
            </a:r>
            <a:r>
              <a:rPr lang="th-TH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11</a:t>
            </a:r>
            <a:br>
              <a:rPr lang="th-TH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1 ด้านยานพาหนะไฟฟ้า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4164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4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124227"/>
            <a:ext cx="9396536" cy="1143000"/>
          </a:xfrm>
        </p:spPr>
        <p:txBody>
          <a:bodyPr>
            <a:normAutofit/>
          </a:bodyPr>
          <a:lstStyle/>
          <a:p>
            <a:pPr algn="ctr"/>
            <a:r>
              <a:rPr lang="th-TH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</a:t>
            </a:r>
            <a:r>
              <a:rPr lang="th-TH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11</a:t>
            </a:r>
            <a:br>
              <a:rPr lang="th-TH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</a:t>
            </a:r>
            <a:r>
              <a:rPr lang="th-TH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 ด้าน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Smart Farm (</a:t>
            </a:r>
            <a:r>
              <a:rPr lang="th-TH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เกษตรอัจฉริยะ)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88231" cy="42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0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36815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11 สิ่งที่ประดิษฐ์ประเภทกำหนดโจทย์แบ่งออกเป็น 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      2 </a:t>
            </a: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กลุ่ม คือ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1 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ด้านยานพาหนะไฟฟ้า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19030" cy="5112568"/>
          </a:xfrm>
        </p:spPr>
        <p:txBody>
          <a:bodyPr>
            <a:normAutofit fontScale="85000" lnSpcReduction="10000"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11.1.1 คำจำกัดความ :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เป็นรถสามล้อซึ่งสามารถเคลื่อนย้าย ขนส่ง บรรทุก ขับเคลื่อนด้วยมอเตอร์ไฟฟ้าโดยใช้พลังงานไฟฟ้าซึ่งเก็บอยู่ในแบตเตอรี่หรืออุปกรณ์เก็บพลังงานไฟฟ้าแบบอื่นๆ และสามารถกำเนิดหรือผลิตพลังงานไฟฟ้าเพื่อใช้พลังงานหมุนเวียนมาเก็บไว้ในแบตเตอรี่หรืออุปกรณ์เก็บพลังงานไฟฟ้าแบบอื่นๆ ได้ด้วยตัวเองและไม่ก่อให้เกิด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มลภาวะ</a:t>
            </a:r>
            <a:endParaRPr lang="th-TH" sz="32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11.1.2 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เจตนารมณ์ :   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	เพื่อให้นักประดิษฐ์สร้างรถสามล้อซึ่งสามารถเคลื่อนย้าย ขนส่ง บรรทุก ขับเคลื่อนด้วยมอเตอร์ไฟฟ้าโดยใช้พลังงานไฟฟ้าซึ่งเก็บอยู่ในแบตเตอรี่หรืออุปกรณ์เก็บพลังงานไฟฟ้าแบบอื่นๆ และสามารถกำเนิดหรือผลิตพลังงานไฟฟ้าเพื่อใช้พลังงานหมุนเวียนมาเก็บไว้ในแบตเตอรี่หรืออุปกรณ์เก็บพลังงานไฟฟ้าแบบอื่นๆ ได้ด้วยตัวเองและไม่ก่อให้เกิดมลภาวะ</a:t>
            </a:r>
          </a:p>
          <a:p>
            <a:pPr marL="0" indent="0" algn="thaiDist">
              <a:buNone/>
            </a:pPr>
            <a:endParaRPr lang="th-TH" sz="32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36815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11 สิ่งที่ประดิษฐ์ประเภทกำหนดโจทย์แบ่งออกเป็น 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      2 </a:t>
            </a: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กลุ่ม คือ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 ด้าน </a:t>
            </a:r>
            <a:r>
              <a:rPr lang="en-US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Smart Farm (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เกษตรอัจฉริยะ)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19030" cy="5112568"/>
          </a:xfrm>
        </p:spPr>
        <p:txBody>
          <a:bodyPr>
            <a:normAutofit fontScale="85000" lnSpcReduction="10000"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11.2.1 คำจำกัดความ :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เป็นเครื่องมือ หรืออุปกรณ์ที่ประดิษฐ์ขึ้นโดยการประยุกต์ใช้เทคโนโลยี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อิเล็กทรอนิกส์คอมพิวเตอร์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รวมถึงเทคโนโลยีสารสนเทศและการสื่อสารในการบริหารจัดการด้านการเกษตร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อย่าง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ประหยัด คุ้มค่า เหมาะสม โดยผ่านกระบวนการวิจัยและพัฒนา สามารถใช้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ประโยชน์ได้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จริงอย่างเป็น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รูปธรรม</a:t>
            </a:r>
            <a:endParaRPr lang="th-TH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11.2.2 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เจตนารมณ์ :   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เพื่อให้นักประดิษฐ์ จัดทำผลงานสิ่งประดิษฐ์ที่สามารถนำไปใช้เป็นเทคโนโลยีด้านเกษตรกรรม ก่อให้เกิดมูลค่าทางเศรษฐกิจสามารถลดต้นทุนการผลิต ดังนี้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11.2.2.1  เป็นเครื่องมือ (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Tool)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สิ่งของสำหรับใช้ในการงาน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11.2.2.2  เป็นอุปกรณ์ (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Equipment)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เครื่องมือ เครื่องใช้ เครื่องช่วย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ประกอบ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792088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11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32442" y="855952"/>
            <a:ext cx="4161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การประกวดฯ ด้านยานพาหนะไฟฟ้า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" y="1292698"/>
            <a:ext cx="9036496" cy="523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792088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11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7849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1" y="2001559"/>
            <a:ext cx="8762879" cy="483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792088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11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1226"/>
            <a:ext cx="8784976" cy="10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4" y="2132856"/>
            <a:ext cx="875676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792088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11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32442" y="855952"/>
            <a:ext cx="5482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การประกวดฯด้าน </a:t>
            </a:r>
            <a:r>
              <a:rPr lang="en-US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Smart Farm (</a:t>
            </a: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เกษตรอัจฉริยะ)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5258"/>
            <a:ext cx="8964488" cy="556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7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792088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11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0" y="1052736"/>
            <a:ext cx="87849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0" y="1844824"/>
            <a:ext cx="8783154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1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792088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11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0" y="1052736"/>
            <a:ext cx="87849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1" y="1916832"/>
            <a:ext cx="878172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0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156</Words>
  <Application>Microsoft Office PowerPoint</Application>
  <PresentationFormat>นำเสนอทางหน้าจอ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3" baseType="lpstr">
      <vt:lpstr>ชุดรูปแบบของ Office</vt:lpstr>
      <vt:lpstr>20058-cubes</vt:lpstr>
      <vt:lpstr>งานนำเสนอ PowerPoint</vt:lpstr>
      <vt:lpstr>ประเภทที่ 11 สิ่งที่ประดิษฐ์ประเภทกำหนดโจทย์แบ่งออกเป็น       2 กลุ่ม คือ กลุ่มที่ 1 ด้านยานพาหนะไฟฟ้า</vt:lpstr>
      <vt:lpstr>ประเภทที่ 11 สิ่งที่ประดิษฐ์ประเภทกำหนดโจทย์แบ่งออกเป็น       2 กลุ่ม คือ กลุ่มที่ 2 ด้าน Smart Farm (เกษตรอัจฉริยะ)</vt:lpstr>
      <vt:lpstr>หลักเกณฑ์การพิจารณาผลงานสิ่งประดิษฐ์ฯ ประเภทที่ 11</vt:lpstr>
      <vt:lpstr>หลักเกณฑ์การพิจารณาผลงานสิ่งประดิษฐ์ฯ ประเภทที่ 11</vt:lpstr>
      <vt:lpstr>หลักเกณฑ์การพิจารณาผลงานสิ่งประดิษฐ์ฯ ประเภทที่ 11</vt:lpstr>
      <vt:lpstr>หลักเกณฑ์การพิจารณาผลงานสิ่งประดิษฐ์ฯ ประเภทที่ 11</vt:lpstr>
      <vt:lpstr>หลักเกณฑ์การพิจารณาผลงานสิ่งประดิษฐ์ฯ ประเภทที่ 11</vt:lpstr>
      <vt:lpstr>หลักเกณฑ์การพิจารณาผลงานสิ่งประดิษฐ์ฯ ประเภทที่ 11</vt:lpstr>
      <vt:lpstr>ตัวอย่าง ประเภทที่11 กลุ่มที่ 1 ด้านยานพาหนะไฟฟ้า</vt:lpstr>
      <vt:lpstr>ตัวอย่าง ประเภทที่11 กลุ่มที่ 2 ด้าน Smart Farm (เกษตรอัจฉริยะ)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12</cp:revision>
  <cp:lastPrinted>2017-07-13T05:01:47Z</cp:lastPrinted>
  <dcterms:created xsi:type="dcterms:W3CDTF">2017-07-13T04:43:12Z</dcterms:created>
  <dcterms:modified xsi:type="dcterms:W3CDTF">2017-07-13T05:01:53Z</dcterms:modified>
</cp:coreProperties>
</file>