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85176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2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0" y="1241501"/>
            <a:ext cx="85689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0" y="2132856"/>
            <a:ext cx="85689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85176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2734" y="116632"/>
            <a:ext cx="8496944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2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903649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0820" y="98072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เครื่องหยอดเมล็ดผัก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วิทยาลัยเทคโนโลยีและอุตสาหกรรมการต่อเรือนครศรีธรรมราช</a:t>
            </a:r>
            <a:endParaRPr lang="th-TH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ด้านการประกอบอาชีพ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ชีวิต</a:t>
            </a:r>
            <a:endParaRPr lang="th-TH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3115" y="20751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96" y="3200399"/>
            <a:ext cx="3200399" cy="31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97578" y="152400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เครื่องทำความสะอาดรังนกนางแอ่นด้วยลำโพง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วิทยาลัยเทคนิคสตูล</a:t>
            </a:r>
            <a:endParaRPr lang="th-TH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  </a:t>
            </a:r>
            <a:r>
              <a:rPr lang="th-TH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th-TH" dirty="0" smtClean="0">
                <a:solidFill>
                  <a:srgbClr val="FF66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</a:t>
            </a:r>
            <a:r>
              <a:rPr lang="th-TH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สิ่งประดิษฐ์ด้านการประกอบอาชีพ</a:t>
            </a:r>
            <a:r>
              <a:rPr lang="th-TH" dirty="0" smtClean="0">
                <a:solidFill>
                  <a:srgbClr val="00B0F0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ชีวิต</a:t>
            </a:r>
            <a:endParaRPr lang="th-TH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7578" y="215494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ระดับชาติ</a:t>
            </a:r>
            <a:endParaRPr lang="th-TH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62" y="3009172"/>
            <a:ext cx="3429000" cy="33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594" y="1327153"/>
            <a:ext cx="8455204" cy="547260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 คำจำกัดความ : </a:t>
            </a:r>
          </a:p>
          <a:p>
            <a:pPr marL="0" indent="0" algn="thaiDist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1.1  กลุ่มเครื่องจักรกล (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Machinery)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เป็นเครื่องจักรกล  ที่ประดิษฐ์ขึ้นเพื่อใช้ส่งเสริม  สนับสนุน  ในการ   ประกอบอาชีพ    ด้านต่าง ๆ เช่น อุตสาหกรรม เกษตรกรรม พาณิชยก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คหกรรม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ศิลปกรรม</a:t>
            </a:r>
          </a:p>
          <a:p>
            <a:pPr marL="0" indent="0" algn="thaiDist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1.2  กลุ่มเครื่องมือหรืออุปกรณ์ (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Tool /Equipment)</a:t>
            </a:r>
          </a:p>
          <a:p>
            <a:pPr marL="0" indent="0" algn="thaiDist">
              <a:buNone/>
            </a:pP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    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เครื่องมือ หรือ อุปกรณ์ที่ประดิษฐ์ขึ้นเพื่อใช้ส่งเสริม สนับสนุน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การประกอบอาชีพด้านต่าง ๆ เช่น อุตสาหกรรม เกษตรกรรม พาณิชยก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คหก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ศิลปกรรม</a:t>
            </a:r>
          </a:p>
          <a:p>
            <a:pPr marL="0" indent="0" algn="thaiDist">
              <a:buNone/>
            </a:pP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สิ่งประดิษฐ์ด้านการประกอบอาชีพ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594" y="1327153"/>
            <a:ext cx="8455204" cy="5472608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เจตนารมณ์ : 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การประกอบอาชีพ โดยมีจุดมุ่งหมายให้นักประดิษฐ์ จัดทำผลงานสิ่งประดิษฐ์ ที่สามารถนำไปใช้ประกอบอาชีพด้านต่าง ๆ ก่อให้เกิดมูลค่าเพิ่มทางเศรษฐกิจสามารถลดต้นทุนการผลิต เช่น อุตสาหกรรม เกษตรกรรม พาณิชยก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คหกรรม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ศิลปกรรม เป็นต้น ซึ่งผลงานสิ่งประดิษฐ์เพื่อการประกอบอาชีพ มี  3  ลักษณะ ดังนี้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1  เครื่องจักรกล* (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Machinery)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กลอุปกรณ์ต่าง ๆ ที่ประกอบกันขึ้นเป็นเครื่อง    เพื่อใช้ประโยชน์ในการผลิตสิ่งใดสิ่งหนึ่ง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เครื่องมือ* (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Tool)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สิ่งของสำหรับใช้ในการงาน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3  อุปกรณ์* (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Equipment)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เครื่องมือ เครื่องใช้ เครื่องช่วย เครื่องประกอบ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   ( * ตามพจนานุกรมไทยฉบับราชบัณฑิตสถาน พ.ศ. 2542 )</a:t>
            </a:r>
          </a:p>
          <a:p>
            <a:pPr marL="0" indent="0" algn="thaiDist">
              <a:buNone/>
            </a:pP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 </a:t>
            </a:r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สิ่งประดิษฐ์ด้านการประกอบอาชีพ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2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ตัวแทนหมายเลขภาพนิ่ง 3"/>
          <p:cNvSpPr txBox="1">
            <a:spLocks/>
          </p:cNvSpPr>
          <p:nvPr/>
        </p:nvSpPr>
        <p:spPr>
          <a:xfrm>
            <a:off x="69819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831" y="188640"/>
            <a:ext cx="8927958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b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" y="2274218"/>
            <a:ext cx="8993607" cy="41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2" y="1239738"/>
            <a:ext cx="8927959" cy="11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831" y="116632"/>
            <a:ext cx="8927958" cy="97661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b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1" y="1124744"/>
            <a:ext cx="8927959" cy="11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" y="2217483"/>
            <a:ext cx="8917169" cy="448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แทนหมายเลขภาพนิ่ง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831" y="116632"/>
            <a:ext cx="8927958" cy="97661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</a:t>
            </a: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b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(ต่อ)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" y="1412776"/>
            <a:ext cx="8964488" cy="52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ตัวแทนหมายเลขภาพนิ่ง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532" y="8879"/>
            <a:ext cx="8496944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2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แทนหมายเลขภาพนิ่ง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905349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2.2กลุ่ม</a:t>
            </a: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เครื่องมือหรืออุปกรณ์</a:t>
            </a:r>
          </a:p>
        </p:txBody>
      </p:sp>
    </p:spTree>
    <p:extLst>
      <p:ext uri="{BB962C8B-B14F-4D97-AF65-F5344CB8AC3E}">
        <p14:creationId xmlns:p14="http://schemas.microsoft.com/office/powerpoint/2010/main" val="12091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85176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0460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2 </a:t>
            </a:r>
            <a:endParaRPr lang="en-US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0" y="1241501"/>
            <a:ext cx="85689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0" y="2060849"/>
            <a:ext cx="85689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274</Words>
  <Application>Microsoft Office PowerPoint</Application>
  <PresentationFormat>นำเสนอทางหน้าจอ (4:3)</PresentationFormat>
  <Paragraphs>60</Paragraphs>
  <Slides>13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5" baseType="lpstr">
      <vt:lpstr>ชุดรูปแบบของ Office</vt:lpstr>
      <vt:lpstr>20058-cubes</vt:lpstr>
      <vt:lpstr>งานนำเสนอ PowerPoint</vt:lpstr>
      <vt:lpstr>ประเภทที่ 2 สิ่งประดิษฐ์ด้านการประกอบอาชีพ</vt:lpstr>
      <vt:lpstr>ประเภทที่ 2 สิ่งประดิษฐ์ด้านการประกอบอาชีพ</vt:lpstr>
      <vt:lpstr>หลักเกณฑ์การพิจารณาผลงานสิ่งประดิษฐ์ฯ ประเภทที่ 2 </vt:lpstr>
      <vt:lpstr>หลักเกณฑ์การพิจารณาผลงานสิ่งประดิษฐ์ฯ ประเภทที่ 2 (ต่อ) </vt:lpstr>
      <vt:lpstr>หลักเกณฑ์การพิจารณาผลงานสิ่งประดิษฐ์ฯ ประเภทที่ 2 (ต่อ) </vt:lpstr>
      <vt:lpstr>หลักเกณฑ์การพิจารณาผลงานสิ่งประดิษฐ์ฯ ประเภทที่ 2 (ต่อ) </vt:lpstr>
      <vt:lpstr>หลักเกณฑ์การพิจารณาผลงานสิ่งประดิษฐ์ฯ ประเภทที่ 2 </vt:lpstr>
      <vt:lpstr>หลักเกณฑ์การพิจารณาผลงานสิ่งประดิษฐ์ฯ ประเภทที่ 2 </vt:lpstr>
      <vt:lpstr>หลักเกณฑ์การพิจารณาผลงานสิ่งประดิษฐ์ฯ ประเภทที่ 2 </vt:lpstr>
      <vt:lpstr>หลักเกณฑ์การพิจารณาผลงานสิ่งประดิษฐ์ฯ ประเภทที่ 2 </vt:lpstr>
      <vt:lpstr>ตัวอย่าง ประเภทที่ 2 สิ่งประดิษฐ์ด้านการประกอบอาชีพชีวิต</vt:lpstr>
      <vt:lpstr>ตัวอย่าง    ประเภทที่ 2 สิ่งประดิษฐ์ด้านการประกอบอาชีพชีวิต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</cp:revision>
  <dcterms:created xsi:type="dcterms:W3CDTF">2017-07-13T04:43:12Z</dcterms:created>
  <dcterms:modified xsi:type="dcterms:W3CDTF">2017-07-13T04:49:41Z</dcterms:modified>
</cp:coreProperties>
</file>