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D344-36E1-42A3-A392-E56FBFDF7041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3002-A8F8-4E74-9F44-96010407DF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834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326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082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324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3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9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2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3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2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859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68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75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70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2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82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92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77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97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6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529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69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73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55776" y="1772816"/>
            <a:ext cx="6390456" cy="293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spc="-10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ข้อกำหนด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กติกา และเกณฑ์มาตรฐานการให้คะแนน “สุดยอดนวัตกรรมอาชีวศึกษา”</a:t>
            </a:r>
            <a:r>
              <a:rPr lang="th-TH" sz="3600" b="1" spc="-13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การประกวดสิ่งประดิษฐ์ของคนรุ่นใหม่ </a:t>
            </a:r>
            <a:endParaRPr lang="th-TH" sz="3600" b="1" dirty="0">
              <a:solidFill>
                <a:prstClr val="black"/>
              </a:solidFill>
              <a:latin typeface="TH SarabunPSK"/>
              <a:ea typeface="TH SarabunPSK"/>
              <a:cs typeface="TH SarabunPSK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ประจำปี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การศึกษา 2560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ปีพุทธศักราช 2560 - 2561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9191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48130"/>
            <a:ext cx="7056784" cy="904606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3 </a:t>
            </a:r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สิ่งประดิษฐ์ด้านผลิตภัณฑ์สำเร็จรูป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13384"/>
            <a:ext cx="8519030" cy="5544616"/>
          </a:xfrm>
        </p:spPr>
        <p:txBody>
          <a:bodyPr>
            <a:normAutofit/>
          </a:bodyPr>
          <a:lstStyle/>
          <a:p>
            <a:pPr algn="thaiDist"/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1.	คำจำกัดความ : </a:t>
            </a:r>
          </a:p>
          <a:p>
            <a:pPr marL="0" indent="0" algn="thaiDist">
              <a:buNone/>
            </a:pP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ผลิตภัณฑ์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สำเร็จรูป 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สิ่งประดิษฐ์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ที่ทำขึ้นไว้เสร็จเรียบร้อยแล้วพร้อมใช้งานแต่ไม่ใช่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อาหารที่มนุษย์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ใช้รับประทาน</a:t>
            </a:r>
          </a:p>
          <a:p>
            <a:pPr marL="0" indent="0" algn="thaiDist">
              <a:buNone/>
            </a:pP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ผลิตภัณฑ์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สำเร็จรูป 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หมายถึง ผลิตภัณฑ์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สำเร็จรูปพร้อมบรรจุภัณฑ์ที่คิดค้นขึ้นใหม่ หรือพัฒนาให้ดีขึ้น      จากเดิม สามารถแสดงขั้นตอนการประดิษฐ์ หรือวิธีการใช้งานของผลิตภัณฑ์สำเร็จรูปได้อย่างชัดเจน มีประโยชน์ใช้สอย มีความประณีต      ความปลอดภัย ราคาเหมาะสม ตรงตามความต้องการของตลาด และกลุ่มลูกค้าเป้าหมาย</a:t>
            </a:r>
          </a:p>
          <a:p>
            <a:pPr algn="thaiDist"/>
            <a:endParaRPr lang="en-US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thaiDist"/>
            <a:endParaRPr lang="en-US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48130"/>
            <a:ext cx="7056784" cy="904606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3 </a:t>
            </a:r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สิ่งประดิษฐ์ด้านผลิตภัณฑ์สำเร็จรูป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519030" cy="3960440"/>
          </a:xfrm>
        </p:spPr>
        <p:txBody>
          <a:bodyPr>
            <a:normAutofit/>
          </a:bodyPr>
          <a:lstStyle/>
          <a:p>
            <a:pPr algn="thaiDist"/>
            <a:endParaRPr lang="th-TH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thaiDist"/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	เจตนารมณ์ :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	เพื่อให้เกิดผลงานสิ่งประดิษฐ์ประเภทผลิตภัณฑ์สำเร็จรูป พร้อมบรรจุภัณฑ์ ด้านอุตสาหกรรม  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พาณิช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ยก</a:t>
            </a:r>
            <a:r>
              <a:rPr lang="th-TH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รรม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เกษตรกรรม </a:t>
            </a:r>
            <a:r>
              <a:rPr lang="th-TH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คหกรรม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ศิลปกรรม ของนักเรียน นักศึกษา ในสถานศึกษาสังกัดสำนักงานคณะกรรมการการอาชีวศึกษาทั้งรัฐและเอกชน ซึ่งนำไปสู่การใช้ประโยชน์ และเพิ่มมูลค่าในเชิงพาณิชย์ หรืออุตสาหกรรม</a:t>
            </a:r>
            <a:endParaRPr lang="en-US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thaiDist"/>
            <a:endParaRPr lang="en-US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5291" y="11737"/>
            <a:ext cx="8280920" cy="904606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</a:t>
            </a:r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การพิจารณาผลงานสิ่งประดิษฐ์ฯ ประเภทที่ 3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9036495" cy="587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4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5291" y="11737"/>
            <a:ext cx="8280920" cy="904606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</a:t>
            </a:r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การพิจารณาผลงานสิ่งประดิษฐ์ฯ ประเภทที่ 3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5292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3529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0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920" cy="904606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</a:t>
            </a:r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การพิจารณาผลงานสิ่งประดิษฐ์ฯ ประเภทที่ 3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9036496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2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920" cy="904606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 smtClean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</a:t>
            </a:r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การพิจารณาผลงานสิ่งประดิษฐ์ฯ ประเภทที่ 3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0" y="1052736"/>
            <a:ext cx="835183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" y="1844824"/>
            <a:ext cx="832934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18608" y="1277561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อุปกรณ์เข้าขอบยางมุ้งลวด </a:t>
            </a:r>
            <a:r>
              <a:rPr lang="en-US" sz="3200" b="1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: </a:t>
            </a:r>
            <a:r>
              <a:rPr lang="th-TH" sz="3200" b="1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วิทยาลัยเทคนิคพิษณุโลก</a:t>
            </a:r>
            <a:endParaRPr lang="th-TH" sz="3200" dirty="0">
              <a:solidFill>
                <a:srgbClr val="8064A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457200" y="148130"/>
            <a:ext cx="8471284" cy="1143000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chemeClr val="accent4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</a:t>
            </a:r>
            <a:r>
              <a:rPr lang="th-TH" dirty="0">
                <a:solidFill>
                  <a:schemeClr val="accent4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3 </a:t>
            </a:r>
            <a:r>
              <a:rPr lang="th-TH" dirty="0">
                <a:solidFill>
                  <a:schemeClr val="accent4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dirty="0" smtClean="0">
                <a:solidFill>
                  <a:schemeClr val="accent4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ด้านผลิตภัณฑ์สำเร็จรูป</a:t>
            </a:r>
            <a:endParaRPr lang="th-TH" dirty="0">
              <a:solidFill>
                <a:schemeClr val="accent4">
                  <a:lumMod val="75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79512" y="206084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รางวัลรองชนะเลิศอันดับ1ระดับชาติ</a:t>
            </a:r>
            <a:endParaRPr lang="th-TH" sz="3600" dirty="0">
              <a:solidFill>
                <a:srgbClr val="8064A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92" y="2564904"/>
            <a:ext cx="6096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4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91990" y="103308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อุปกรณ์ช่วยนึ่งข้าวเหนียว </a:t>
            </a:r>
            <a:r>
              <a:rPr lang="en-US" sz="3200" b="1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: </a:t>
            </a:r>
            <a:r>
              <a:rPr lang="th-TH" sz="3200" b="1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วิทยาลัยเทคนิคลพบุรี</a:t>
            </a:r>
            <a:endParaRPr lang="th-TH" sz="3200" dirty="0">
              <a:solidFill>
                <a:srgbClr val="8064A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457200" y="148130"/>
            <a:ext cx="8471284" cy="1143000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chemeClr val="accent4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</a:t>
            </a:r>
            <a:r>
              <a:rPr lang="th-TH" dirty="0">
                <a:solidFill>
                  <a:schemeClr val="accent4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3 </a:t>
            </a:r>
            <a:r>
              <a:rPr lang="th-TH" dirty="0">
                <a:solidFill>
                  <a:schemeClr val="accent4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dirty="0" smtClean="0">
                <a:solidFill>
                  <a:schemeClr val="accent4">
                    <a:lumMod val="75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ด้านผลิตภัณฑ์สำเร็จรูป</a:t>
            </a:r>
            <a:endParaRPr lang="th-TH" dirty="0">
              <a:solidFill>
                <a:schemeClr val="accent4">
                  <a:lumMod val="75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15516" y="160398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</a:t>
            </a:r>
            <a:r>
              <a:rPr lang="en-US" sz="3600" b="1" dirty="0">
                <a:solidFill>
                  <a:srgbClr val="8064A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Honor Awards</a:t>
            </a:r>
            <a:endParaRPr lang="th-TH" sz="3600" dirty="0">
              <a:solidFill>
                <a:srgbClr val="8064A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2452028"/>
            <a:ext cx="3312368" cy="393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2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028-3d-cubes-powerpoint-template.potx" id="{31EC4B10-1AC8-4272-9787-5C7F5B142AAC}" vid="{C9938D3F-E61D-44C8-8929-DB1180B8F92D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138</Words>
  <Application>Microsoft Office PowerPoint</Application>
  <PresentationFormat>นำเสนอทางหน้าจอ (4:3)</PresentationFormat>
  <Paragraphs>34</Paragraphs>
  <Slides>9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1" baseType="lpstr">
      <vt:lpstr>ชุดรูปแบบของ Office</vt:lpstr>
      <vt:lpstr>20058-cubes</vt:lpstr>
      <vt:lpstr>งานนำเสนอ PowerPoint</vt:lpstr>
      <vt:lpstr>ประเภทที่ 3 สิ่งประดิษฐ์ด้านผลิตภัณฑ์สำเร็จรูป</vt:lpstr>
      <vt:lpstr>ประเภทที่ 3 สิ่งประดิษฐ์ด้านผลิตภัณฑ์สำเร็จรูป</vt:lpstr>
      <vt:lpstr>หลักเกณฑ์การพิจารณาผลงานสิ่งประดิษฐ์ฯ ประเภทที่ 3</vt:lpstr>
      <vt:lpstr>หลักเกณฑ์การพิจารณาผลงานสิ่งประดิษฐ์ฯ ประเภทที่ 3</vt:lpstr>
      <vt:lpstr>หลักเกณฑ์การพิจารณาผลงานสิ่งประดิษฐ์ฯ ประเภทที่ 3</vt:lpstr>
      <vt:lpstr>หลักเกณฑ์การพิจารณาผลงานสิ่งประดิษฐ์ฯ ประเภทที่ 3</vt:lpstr>
      <vt:lpstr>ตัวอย่าง ประเภทที่ 3 สิ่งประดิษฐ์ด้านผลิตภัณฑ์สำเร็จรูป</vt:lpstr>
      <vt:lpstr>ตัวอย่าง ประเภทที่ 3 สิ่งประดิษฐ์ด้านผลิตภัณฑ์สำเร็จรูป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4</cp:revision>
  <dcterms:created xsi:type="dcterms:W3CDTF">2017-07-13T04:43:12Z</dcterms:created>
  <dcterms:modified xsi:type="dcterms:W3CDTF">2017-07-13T04:50:43Z</dcterms:modified>
</cp:coreProperties>
</file>