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981318" y="1484784"/>
            <a:ext cx="1085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ชุดหยุดไฟฉุกเฉิน รถรับส่ง-นักเรียน ให้อยู่ในสภาวะไฟเลี้ยว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endParaRPr lang="th-TH" sz="32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วิทยาลัยการอาชีพอู่ทอง</a:t>
            </a:r>
            <a:endParaRPr lang="th-TH" sz="32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-252536" y="0"/>
            <a:ext cx="9633827" cy="1628800"/>
          </a:xfrm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</a:t>
            </a:r>
            <a:b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5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</a:t>
            </a:r>
            <a:r>
              <a:rPr lang="th-TH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สิ่งประดิษฐ์ด้านการป้องกัน บรรเทา ภัยส่วนบุคคล และสาธารณภัย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4955" y="236264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861865" cy="33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130"/>
            <a:ext cx="8496944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 สิ่งประดิษฐ์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ด้านการป้องกัน บรรเทา ภัยส่วนบุคคล และสาธารณภัย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19030" cy="56886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5.1 ด้านการป้องกันภัยส่วน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บุคคล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5.1.1 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คำจำกัดความ :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  อุปกรณ์ป้องกัน บรรเทา ภัยส่วนบุคคล (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Personal Protective Equipment : PPE)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อุปกรณ์ป้องกันภัยส่วนบุคคล เพื่อให้เกิดความปลอดภัยต่อการดำเนินชีวิต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5.1.2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: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   ผลงานสิ่งประดิษฐ์ฯ อุปกรณ์ป้องกัน บรรเทา ภัยส่วนบุคคลที่มุ่งเน้นเพื่อ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2.1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ป้องกัน บรรเทา อันตรายที่จะเกิดขึ้นกับอวัยวะส่วนต่างๆของร่างกาย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2.2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เป็นการช่วยลดต้นทุนการผลิตหรือเพิ่มประสิทธิภาพของอุปกรณ์ป้องกันและบรรเทาภัย</a:t>
            </a:r>
          </a:p>
          <a:p>
            <a:pPr marL="0" indent="0" algn="thaiDist">
              <a:buNone/>
            </a:pP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130"/>
            <a:ext cx="8496944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 สิ่งประดิษฐ์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ด้านการป้องกัน บรรเทา ภัยส่วนบุคคล และสาธารณ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ภัย  (ต่อ)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19030" cy="568863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 5.2 สิ่งประดิษฐ์ด้านการป้องกัน บรรเทา สาธารณ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ภัย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5.2.1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 คำจำกัดความ: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เป็นเครื่องมือ อุปกรณ์ที่ช่วยป้องกัน บรรเทา และฟื้นฟูความเสียหายที่เกิดขึ้นต่อชีวิต 	ทรัพย์สิน อันเกิดจากภัยธรรมชาติหรือภัยจากฝีมือมนุษย์ที่ส่งผลต่อสาธารณชน หรือสภาพแวดล้อม มีดังนี้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.  สาธารณภัยธรรมชาติ เป็นสาธารณภัยที่เกิดขึ้นเองตามธรรมชาติ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มักเกิดขึ้นตามฤดูกาล หรือเกิดขึ้นอย่างฉับพลัน ที่ก่อให้เกิดความเสียหายแก่ชีวิต ร่างกาย จิตใจทรัพย์สิน และสิ่งแวดล้อมต่าง ๆ ได้แก่ อุทกภัย 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วาต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ภัย อัคคีภัย อากาศหนาวผิดปกติ ภัยแล้ง แผ่นดินไหว แผ่นดินถล่ม ภัยจากฝูงสัตว์ และแมลง การระบาดของโรคในมนุษย์ พืช และสัตว์อื่น ๆ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.  สาธารณภัยจากมนุษย์ เป็นสาธารณภัยที่เกิดจากการกระทำของมนุษย์ 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โดย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เกิดจากสิ่งประดิษฐ์ของมนุษย์ ได้แก่ ภัยจากการจราจร ภัยจากการประกอบอาชีพ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ภัย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จากความไม่สงบของประเทศ ภัยจากไฟฟ้า ภัยจากอัคคีภัย ภัยจากวัตถุอันตราย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ภัย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จากความเจริญก้าวหน้าทาง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เทคโนโลยี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130"/>
            <a:ext cx="8496944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  สิ่งประดิษฐ์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ด้านการป้องกัน บรรเทา ภัยส่วนบุคคล และสาธารณ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ภัย  (ต่อ)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19030" cy="56886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 5.2 สิ่งประดิษฐ์ด้านการป้องกัน บรรเทา สาธารณ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ภัย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5.2.2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: 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ผลงาน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สิ่งประดิษฐ์ฯ เพื่อป้องกันและบรรเทาสาธารณภัยที่มุ่งเน้นเพื่อ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2.1 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ป้องกันความเสียหายอันเกิดขึ้นต่อชีวิต และทรัพย์สิน ก่อนเกิดสาธารณภัย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2.2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บรรเทา และช่วยเหลือผู้ประสบภัยในการดำรงชีวิตขณะเกิดสาธารณภัย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2.3 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ฟื้นฟูความเสียหายหลังการเกิดสาธารณภัย</a:t>
            </a:r>
          </a:p>
          <a:p>
            <a:pPr marL="0" indent="0" algn="thaiDist">
              <a:buNone/>
            </a:pPr>
            <a:endParaRPr lang="th-TH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8130"/>
            <a:ext cx="8784976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5 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ที่ 5.1 ,5.2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8130"/>
            <a:ext cx="8784976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5 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ที่ 5.1 ,5.2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735"/>
            <a:ext cx="8928992" cy="9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289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8130"/>
            <a:ext cx="8784976" cy="9046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5  </a:t>
            </a: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sz="28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ที่ 5.1 ,5.2</a:t>
            </a:r>
            <a:endParaRPr lang="en-US" sz="28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735"/>
            <a:ext cx="8928992" cy="9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" y="1916832"/>
            <a:ext cx="8925347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1000164" y="1052736"/>
            <a:ext cx="1085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เครื่องเป่าแอลกอฮอล์ 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V.2</a:t>
            </a: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endParaRPr lang="th-TH" sz="32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</a:t>
            </a:r>
            <a:r>
              <a:rPr lang="th-TH" sz="3200" b="1" dirty="0" err="1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มีนบุรี</a:t>
            </a:r>
            <a:endParaRPr lang="th-TH" sz="32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ด้านการป้องกัน บรรเทา ภัยส่วนบุคคล และสาธารณภัย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0" y="20002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18" y="2646571"/>
            <a:ext cx="4992216" cy="37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9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981318" y="1484784"/>
            <a:ext cx="1085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ชุดหยุดไฟฉุกเฉิน รถรับส่ง-นักเรียน ให้อยู่ในสภาวะไฟเลี้ยว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endParaRPr lang="th-TH" sz="32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วิทยาลัยการอาชีพอู่ทอง</a:t>
            </a:r>
            <a:endParaRPr lang="th-TH" sz="32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-252536" y="0"/>
            <a:ext cx="9633827" cy="1628800"/>
          </a:xfrm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</a:t>
            </a:r>
            <a:br>
              <a:rPr lang="th-TH" sz="28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sz="25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</a:t>
            </a:r>
            <a:r>
              <a:rPr lang="th-TH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500" dirty="0">
                <a:solidFill>
                  <a:schemeClr val="accent2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สิ่งประดิษฐ์ด้านการป้องกัน บรรเทา ภัยส่วนบุคคล และสาธารณภัย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4955" y="236264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861865" cy="33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361</Words>
  <Application>Microsoft Office PowerPoint</Application>
  <PresentationFormat>นำเสนอทางหน้าจอ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2" baseType="lpstr">
      <vt:lpstr>ชุดรูปแบบของ Office</vt:lpstr>
      <vt:lpstr>20058-cubes</vt:lpstr>
      <vt:lpstr>งานนำเสนอ PowerPoint</vt:lpstr>
      <vt:lpstr>ประเภทที่ 5  สิ่งประดิษฐ์ด้านการป้องกัน บรรเทา ภัยส่วนบุคคล และสาธารณภัย</vt:lpstr>
      <vt:lpstr>ประเภทที่ 5  สิ่งประดิษฐ์ด้านการป้องกัน บรรเทา ภัยส่วนบุคคล และสาธารณภัย  (ต่อ)</vt:lpstr>
      <vt:lpstr>ประเภทที่ 5  สิ่งประดิษฐ์ด้านการป้องกัน บรรเทา ภัยส่วนบุคคล และสาธารณภัย  (ต่อ)</vt:lpstr>
      <vt:lpstr>หลักเกณฑ์การพิจารณาผลงานสิ่งประดิษฐ์ฯ ประเภทที่ 5   กลุ่มที่ 5.1 ,5.2</vt:lpstr>
      <vt:lpstr>หลักเกณฑ์การพิจารณาผลงานสิ่งประดิษฐ์ฯ ประเภทที่ 5   กลุ่มที่ 5.1 ,5.2</vt:lpstr>
      <vt:lpstr>หลักเกณฑ์การพิจารณาผลงานสิ่งประดิษฐ์ฯ ประเภทที่ 5   กลุ่มที่ 5.1 ,5.2</vt:lpstr>
      <vt:lpstr>ตัวอย่าง ประเภทที่ 5  สิ่งประดิษฐ์ด้านการป้องกัน บรรเทา ภัยส่วนบุคคล และสาธารณภัย</vt:lpstr>
      <vt:lpstr>ตัวอย่าง  ประเภทที่ 5 สิ่งประดิษฐ์ด้านการป้องกัน บรรเทา ภัยส่วนบุคคล และสาธารณภัย</vt:lpstr>
      <vt:lpstr>ตัวอย่าง  ประเภทที่ 5 สิ่งประดิษฐ์ด้านการป้องกัน บรรเทา ภัยส่วนบุคคล และสาธารณภัย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6</cp:revision>
  <cp:lastPrinted>2017-07-13T04:52:27Z</cp:lastPrinted>
  <dcterms:created xsi:type="dcterms:W3CDTF">2017-07-13T04:43:12Z</dcterms:created>
  <dcterms:modified xsi:type="dcterms:W3CDTF">2017-07-13T04:53:09Z</dcterms:modified>
</cp:coreProperties>
</file>