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D36B-8A92-4290-A2D7-3C233A880C2B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E69B-2DED-48FC-90F0-EBE1E94042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33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DD344-36E1-42A3-A392-E56FBFDF7041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3002-A8F8-4E74-9F44-96010407DF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34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7906-92C8-4D83-B8F7-377D5B5F33F3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4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26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2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9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859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7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82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92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97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69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2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6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02D5-4F56-4372-AFE3-70518F80798A}" type="datetimeFigureOut">
              <a:rPr lang="th-TH" smtClean="0"/>
              <a:t>13/07/60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115-365F-443C-9F48-94870C50091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73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5776" y="1772816"/>
            <a:ext cx="6390456" cy="293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spc="-10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ข้อกำหนด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กติกา และเกณฑ์มาตรฐานการให้คะแนน “สุดยอดนวัตกรรมอาชีวศึกษา”</a:t>
            </a:r>
            <a:r>
              <a:rPr lang="th-TH" sz="3600" b="1" spc="-13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r>
              <a:rPr lang="th-TH" sz="3600" b="1" spc="-5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 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การประกวดสิ่งประดิษฐ์ของคนรุ่นใหม่ </a:t>
            </a:r>
            <a:endParaRPr lang="th-TH" sz="3600" b="1" dirty="0">
              <a:solidFill>
                <a:prstClr val="black"/>
              </a:solidFill>
              <a:latin typeface="TH SarabunPSK"/>
              <a:ea typeface="TH SarabunPSK"/>
              <a:cs typeface="TH SarabunPSK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ประจำปี</a:t>
            </a: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การศึกษา 2560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  <a:p>
            <a:pPr marL="897890" marR="53340" algn="ctr" fontAlgn="base">
              <a:lnSpc>
                <a:spcPct val="97000"/>
              </a:lnSpc>
              <a:spcBef>
                <a:spcPts val="355"/>
              </a:spcBef>
              <a:tabLst>
                <a:tab pos="6210935" algn="l"/>
              </a:tabLst>
            </a:pPr>
            <a:r>
              <a:rPr lang="th-TH" sz="3600" b="1" dirty="0">
                <a:solidFill>
                  <a:prstClr val="black"/>
                </a:solidFill>
                <a:latin typeface="TH SarabunPSK"/>
                <a:ea typeface="TH SarabunPSK"/>
                <a:cs typeface="TH SarabunPSK"/>
              </a:rPr>
              <a:t>ปีพุทธศักราช 2560 - 2561</a:t>
            </a:r>
            <a:endParaRPr lang="en-US" sz="3600" b="1" dirty="0">
              <a:solidFill>
                <a:prstClr val="black"/>
              </a:solidFill>
              <a:latin typeface="TH SarabunPSK"/>
              <a:ea typeface="TH SarabunPSK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19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34880" y="99854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เครื่องกายภาพบำบัดภาวะข้อเท้า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ตก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: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วิทยาลัยการอาชีพฝาง</a:t>
            </a:r>
            <a:endParaRPr lang="th-TH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539552" y="117151"/>
            <a:ext cx="9396536" cy="1143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6 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ด้านการแพทย์หรืออาชีวอนามัย</a:t>
            </a:r>
            <a:endParaRPr lang="th-TH" sz="2800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9512" y="155679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รางวัลรองชนะเลิศอันดับ1ระดับชาติ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04" y="2479802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34880" y="99854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เครื่องวัดระดับการหายใจคู่กล้ามเนื้อมัดเล็ก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: 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วิทยาลัยการอาชีพหลวงประธานราษฎร์นิกร</a:t>
            </a:r>
            <a:endParaRPr lang="th-TH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9396536" cy="1143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6 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ด้านการแพทย์หรืออาชีวอนามัย</a:t>
            </a:r>
            <a:endParaRPr lang="th-TH" sz="2800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20446" y="1867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รางวัลรองชนะเลิศอันดับ2ระดับชาติ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52" y="270892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34880" y="99854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เครื่องกายภาพบำบัดการเดินแบบลู่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 : 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วิทยาลัยเทคนิคพระนครศรีอยุธยา</a:t>
            </a:r>
            <a:endParaRPr lang="th-TH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9396536" cy="1143000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 ประเภท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en-US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6 </a:t>
            </a:r>
            <a:r>
              <a:rPr lang="th-TH" sz="2800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</a:t>
            </a:r>
            <a:r>
              <a:rPr lang="th-TH" sz="2800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ด้านการแพทย์หรืออาชีวอนามัย</a:t>
            </a:r>
            <a:endParaRPr lang="th-TH" sz="2800" dirty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20446" y="1867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odchasal" panose="02000506000000020004" pitchFamily="2" charset="-34"/>
                <a:cs typeface="TH Kodchasal" panose="02000506000000020004" pitchFamily="2" charset="-34"/>
              </a:rPr>
              <a:t>รางวัลรองชนะเลิศอันดับ3ระดับชาติ</a:t>
            </a:r>
            <a:endParaRPr lang="th-TH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53972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130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6 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สิ่งประดิษฐ์ด้านการแพทย์หรือชีวอนามัย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19030" cy="580526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 1 ด้าน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การแพทย์</a:t>
            </a:r>
          </a:p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6.1.1  คำจำกัดความ 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เป็นเครื่องมือหรืออุปกรณ์ที่ช่วยอำนวยความสะดวกในด้านการแพทย์ให้มีคุณภาพดี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ยิ่งขึ้น</a:t>
            </a:r>
            <a:endParaRPr lang="th-TH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6.1.2  เจตนารมณ์: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เพื่อสนับสนุนด้านการแพทย์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	6.1.2.1  เพื่อสร้างเครื่องมือหรืออุปกรณ์ที่ช่วยอำนวยความสะดวกในด้านการแพทย์ 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         	6.1.2.2  เพื่อพัฒนาคุณภาพชีวิตตลอดจนส่งเสริมสุขภาพของประชาชนให้ดียิ่งขึ้น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130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ประเภทที่ </a:t>
            </a:r>
            <a:r>
              <a:rPr lang="en-US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6  </a:t>
            </a:r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สิ่งประดิษฐ์ด้านการแพทย์หรือชีวอนามัย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519030" cy="5805264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กลุ่ม</a:t>
            </a: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 </a:t>
            </a:r>
            <a:r>
              <a:rPr lang="th-TH" sz="3200" b="1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 ด้านชีวอนามัย</a:t>
            </a:r>
          </a:p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6.2.1  คำจำกัดความ 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	เป็นเครื่องมือหรืออุปกรณ์ที่ช่วยอำนวยความสะดวกในด้านชีวอนามัย ของการดำรงชีวิต เพื่อดูแลและฟื้นฟูสุขภาพของมนุษย์  ให้ดี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ยิ่งขึ้น</a:t>
            </a: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latin typeface="TH Kodchasal" panose="02000506000000020004" pitchFamily="2" charset="-34"/>
                <a:cs typeface="TH Kodchasal" panose="02000506000000020004" pitchFamily="2" charset="-34"/>
              </a:rPr>
              <a:t>6.2.2  เจตนารมณ์: 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	เพื่อสนับสนุนด้านชีวอนามัย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	6.2.2.1  เพื่อสร้างเครื่องมือหรืออุปกรณ์ที่ช่วยอำนวยความสะดวกในด้านชีวอนามัย</a:t>
            </a:r>
          </a:p>
          <a:p>
            <a:pPr marL="0" indent="0" algn="thaiDist">
              <a:buNone/>
            </a:pP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	6.2.2.2  เพื่อพัฒนาคุณภาพชีวิตตลอดจนส่งเสริมสุขภาพของประชาชนให้ดียิ่งขึ้น</a:t>
            </a:r>
          </a:p>
          <a:p>
            <a:pPr marL="0" indent="0" algn="thaiDist">
              <a:buNone/>
            </a:pPr>
            <a:endParaRPr lang="en-US" sz="3200" b="1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ด้านการแพทย์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1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ด้านการแพทย์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8137"/>
            <a:ext cx="889248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892480" cy="426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1 ด้านการแพทย์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137"/>
            <a:ext cx="889248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92480" cy="290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2 ด้านชีวอนามัย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2 ด้านชีวอนามัย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575956"/>
            <a:ext cx="84969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8" y="2493968"/>
            <a:ext cx="8516308" cy="40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2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091" y="116632"/>
            <a:ext cx="8352928" cy="90460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>
                <a:solidFill>
                  <a:schemeClr val="bg2"/>
                </a:solidFill>
                <a:effectLst/>
                <a:latin typeface="TH Kodchasal" panose="02000506000000020004" pitchFamily="2" charset="-34"/>
                <a:cs typeface="TH Kodchasal" panose="02000506000000020004" pitchFamily="2" charset="-34"/>
              </a:rPr>
              <a:t>หลักเกณฑ์การพิจารณาผลงานสิ่งประดิษฐ์ฯ ประเภทที่ 6 </a:t>
            </a:r>
            <a:endParaRPr lang="en-US" sz="3200" dirty="0">
              <a:solidFill>
                <a:schemeClr val="bg2"/>
              </a:solidFill>
              <a:effectLst/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052736"/>
            <a:ext cx="3139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prstClr val="black"/>
                </a:solidFill>
                <a:latin typeface="TH Kodchasal" pitchFamily="2" charset="-34"/>
                <a:cs typeface="TH Kodchasal" pitchFamily="2" charset="-34"/>
              </a:rPr>
              <a:t>กลุ่มที่ 2 ด้านชีวอนามัย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575956"/>
            <a:ext cx="84969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4" y="2492896"/>
            <a:ext cx="8496944" cy="42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028-3d-cubes-powerpoint-template.potx" id="{31EC4B10-1AC8-4272-9787-5C7F5B142AAC}" vid="{C9938D3F-E61D-44C8-8929-DB1180B8F92D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273</Words>
  <Application>Microsoft Office PowerPoint</Application>
  <PresentationFormat>นำเสนอทางหน้าจอ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4" baseType="lpstr">
      <vt:lpstr>ชุดรูปแบบของ Office</vt:lpstr>
      <vt:lpstr>20058-cubes</vt:lpstr>
      <vt:lpstr>งานนำเสนอ PowerPoint</vt:lpstr>
      <vt:lpstr>ประเภทที่ 6  สิ่งประดิษฐ์ด้านการแพทย์หรือชีวอนามัย </vt:lpstr>
      <vt:lpstr>ประเภทที่ 6  สิ่งประดิษฐ์ด้านการแพทย์หรือชีวอนามัย </vt:lpstr>
      <vt:lpstr>หลักเกณฑ์การพิจารณาผลงานสิ่งประดิษฐ์ฯ ประเภทที่ 6 </vt:lpstr>
      <vt:lpstr>หลักเกณฑ์การพิจารณาผลงานสิ่งประดิษฐ์ฯ ประเภทที่ 6 </vt:lpstr>
      <vt:lpstr>หลักเกณฑ์การพิจารณาผลงานสิ่งประดิษฐ์ฯ ประเภทที่ 6 </vt:lpstr>
      <vt:lpstr>หลักเกณฑ์การพิจารณาผลงานสิ่งประดิษฐ์ฯ ประเภทที่ 6 </vt:lpstr>
      <vt:lpstr>หลักเกณฑ์การพิจารณาผลงานสิ่งประดิษฐ์ฯ ประเภทที่ 6 </vt:lpstr>
      <vt:lpstr>หลักเกณฑ์การพิจารณาผลงานสิ่งประดิษฐ์ฯ ประเภทที่ 6 </vt:lpstr>
      <vt:lpstr>ตัวอย่าง ประเภทที่ 6 สิ่งประดิษฐ์ด้านการแพทย์หรืออาชีวอนามัย</vt:lpstr>
      <vt:lpstr>ตัวอย่าง ประเภทที่ 6 สิ่งประดิษฐ์ด้านการแพทย์หรืออาชีวอนามัย</vt:lpstr>
      <vt:lpstr>ตัวอย่าง ประเภทที่ 6 สิ่งประดิษฐ์ด้านการแพทย์หรืออาชีวอนามัย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7</cp:revision>
  <cp:lastPrinted>2017-07-13T04:53:35Z</cp:lastPrinted>
  <dcterms:created xsi:type="dcterms:W3CDTF">2017-07-13T04:43:12Z</dcterms:created>
  <dcterms:modified xsi:type="dcterms:W3CDTF">2017-07-13T04:54:51Z</dcterms:modified>
</cp:coreProperties>
</file>