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1667" y="980728"/>
            <a:ext cx="514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2 ด้านผลิตภัณฑ์อาหารสำหรับผู้สูงอายุ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2392"/>
            <a:ext cx="9036495" cy="541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849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980728"/>
            <a:ext cx="877704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980728"/>
            <a:ext cx="877704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1" y="1772816"/>
            <a:ext cx="8760145" cy="40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980728"/>
            <a:ext cx="877704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1772816"/>
            <a:ext cx="8807073" cy="337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5" y="998265"/>
            <a:ext cx="810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กะปิถั่วเสริมไคโต</a:t>
            </a: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ซาน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: </a:t>
            </a:r>
            <a:r>
              <a:rPr lang="th-TH" b="1" dirty="0">
                <a:solidFill>
                  <a:srgbClr val="FF660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endParaRPr lang="th-TH" b="1" dirty="0">
              <a:solidFill>
                <a:srgbClr val="FF6600"/>
              </a:solidFill>
              <a:latin typeface="TH Kodchasal" pitchFamily="2" charset="-34"/>
              <a:cs typeface="TH Kodchasal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วิทยาลัยอาชีวศึกษาสงขลา</a:t>
            </a:r>
            <a:endParaRPr lang="th-TH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ประเภทที่7 </a:t>
            </a:r>
            <a:r>
              <a:rPr lang="en-US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สิ่งประดิษฐ์ด้านผลิตภัณฑ์อาหาร</a:t>
            </a:r>
            <a:endParaRPr lang="th-TH" sz="2800" dirty="0">
              <a:solidFill>
                <a:srgbClr val="FF66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9506" y="19523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34" y="2758577"/>
            <a:ext cx="3516311" cy="35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15285" y="998265"/>
            <a:ext cx="810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ขนมข้าวเม่าแผ่นกรอบ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“</a:t>
            </a: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มีคุณ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” : </a:t>
            </a:r>
            <a:r>
              <a:rPr lang="th-TH" b="1" dirty="0">
                <a:solidFill>
                  <a:srgbClr val="FF6600"/>
                </a:solidFill>
                <a:latin typeface="TH Kodchasal" pitchFamily="2" charset="-34"/>
                <a:cs typeface="TH Kodchasal" pitchFamily="2" charset="-34"/>
              </a:rPr>
              <a:t> </a:t>
            </a:r>
            <a:endParaRPr lang="th-TH" b="1" dirty="0">
              <a:solidFill>
                <a:srgbClr val="FF6600"/>
              </a:solidFill>
              <a:latin typeface="TH Kodchasal" pitchFamily="2" charset="-34"/>
              <a:cs typeface="TH Kodchasal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itchFamily="2" charset="-34"/>
              </a:rPr>
              <a:t>วิทยาลัยเทคนิคตระการพืชผล</a:t>
            </a:r>
            <a:endParaRPr lang="th-TH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0" y="124227"/>
            <a:ext cx="9396536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ประเภทที่7 </a:t>
            </a:r>
            <a:r>
              <a:rPr lang="en-US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สิ่งประดิษฐ์ด้านผลิตภัณฑ์อาหาร</a:t>
            </a:r>
            <a:endParaRPr lang="th-TH" sz="2800" dirty="0">
              <a:solidFill>
                <a:srgbClr val="FF66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9506" y="19523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รางวัลรองชนะเลิศอันดับ3ระดับชาติ</a:t>
            </a:r>
            <a:endParaRPr lang="th-TH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572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6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3" y="165320"/>
            <a:ext cx="7848872" cy="90460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7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สิ่งประดิษฐ์ด้านผลิตภัณฑ์อาหาร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19030" cy="58052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ด้านผลิตภัณฑ์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7.1.1 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คำจำกัดความ : 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 สิ่งที่รับประทานแล้วเป็นประโยชน์แก่ร่างกาย และไม่เป็นโทษต่อร่างกาย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อาหารสำเร็จรูป หรือ กึ่งสำเร็จรูปพร้อมบรรจุภัณฑ์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ซึ่ง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ได้จากกระบวนการแปรรูปผลผลิตทางการเกษตร และประมงสำหรับ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มนุษย์ใช้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บริโภคที่คิดค้นขึ้นใหม่ หรือ พัฒนาให้ดีขึ้นจากเดิม สามารถแสดง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ขั้นตอนการ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คิดค้นแปรรูปส่วนประกอบ คุณค่าทางโภชนาการ วิธีการบริโภค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และ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ข้อมูลอื่น ๆ ตามประเภท ผลิตภัณฑ์อาหารได้อย่างชัดเจนมีความปลอดภัย 	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ตรง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ตามกลุ่มผู้บริโภคและสามารถพัฒนาสู่เชิงพาณิชย์ได้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อาหารสำเร็จรูป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ผลงานสิ่งประดิษฐ์ประเภทผลิตภัณฑ์อาหาร 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พร้อม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บรรจุภัณฑ์ที่ทำขึ้นเรียบร้อยพร้อมรับประทาน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2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อาหารกึ่งสำเร็จรูป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ผลงานสิ่งประดิษฐ์ประเภทผลิตภัณฑ์อาหาร           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พร้อม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บรรจุภัณฑ์ที่ทำขึ้นเรียบร้อยแต่ไม่พร้อมใช้รับประทานต้องนำไปปรุง 	</a:t>
            </a:r>
            <a:r>
              <a:rPr lang="th-TH" sz="2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th-TH" sz="24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ผ่านกรรมวิธีอย่างใดอย่างหนึ่ง จึงจะรับประทานได้</a:t>
            </a:r>
          </a:p>
          <a:p>
            <a:pPr marL="0" indent="0" algn="thaiDist">
              <a:buNone/>
            </a:pPr>
            <a:endParaRPr lang="en-US" sz="21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3" y="165320"/>
            <a:ext cx="7848872" cy="90460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7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อาหาร(ต่อ)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19030" cy="58052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1 ด้านผลิตภัณฑ์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7.1.2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เจตนารมณ์ : 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เพื่อให้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เกิดผลงานสิ่งประดิษฐ์ด้านผลิตภัณฑ์อาหาร พร้อมบรรจุภัณฑ์ของนักเรียน นักศึกษา 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ใน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สถานศึกษาสังกัดสำนักงานคณะกรรมการการอาชีวศึกษา ซึ่งสามารถนำไปสู่การใช้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ประโยชน์และ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เพิ่มมูลค่าในเชิงพาณิชย์ หรืออุตสาหกรรม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23" y="165320"/>
            <a:ext cx="7848872" cy="90460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7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อาหาร(ต่อ)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19030" cy="5805264"/>
          </a:xfrm>
        </p:spPr>
        <p:txBody>
          <a:bodyPr>
            <a:normAutofit fontScale="77500" lnSpcReduction="2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 ด้าน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ผลิตภัณฑ์อาหารสำหรับผู้สูงอายุ</a:t>
            </a:r>
            <a:endParaRPr lang="th-TH" sz="3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7.2.1. คำจำกัดความ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 สิ่งที่รับประทานแล้วเป็นประโยชน์แก่ร่างกาย และไม่เป็นโทษต่อร่างกาย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อาหารสำหรับผู้สู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งอายุ หมายถึง อาหารสำเร็จรูป หรือ กึ่งสำเร็จรูปพร้อมบรรจุภัณฑ์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ซึ่ง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ได้จากกระบวนการแปรรูปผลผลิตทางการเกษตร และประมงสำหรับ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มนุษย์ใช้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บริโภคที่คิดค้นขึ้นใหม่ หรือ พัฒนาให้ดีขึ้นจากเดิม สามารถแสดง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ขั้นตอนการ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คิดค้นแปรรูปส่วนประกอบ คุณค่าทางโภชนาการ วิธีการบริโภค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และ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ข้อมูลอื่น ๆ ตามประเภท ผลิตภัณฑ์อาหารสำหรับผู้สูงอายุได้อย่างชัดเจน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ตรง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ตามกลุ่มเป้าหมาย มีความปลอดภัย สามารถพัฒนาสู่เชิงพาณิชย์ได้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อาหารสำเร็จรูป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ผลงานสิ่งประดิษฐ์ประเภทผลิตภัณฑ์อาหาร      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พร้อม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บรรจุภัณฑ์ที่ทำขึ้นเรียบร้อยพร้อมรับประทาน</a:t>
            </a: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อาหารกึ่งสำเร็จรูป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ผลงานสิ่งประดิษฐ์ประเภทผลิตภัณฑ์อาหาร          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พร้อม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บรรจุภัณฑ์ที่ทำขึ้นเรียบร้อยแต่ไม่พร้อมใช้รับประทานต้องนำไปปรุง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ผ่านกรรมวิธีอย่างใดอย่างหนึ่ง จึงจะรับประทานได้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ผู้สูงอายุ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บุคคลซึ่งมีอายุเกิน 60 ปี บริบูรณ์ ขึ้นไป</a:t>
            </a:r>
          </a:p>
          <a:p>
            <a:pPr marL="0" indent="0" algn="thaiDist">
              <a:buNone/>
            </a:pP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48872" cy="106992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7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อาหาร(ต่อ)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19030" cy="58052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กลุ่มที่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 ด้าน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ผลิตภัณฑ์อาหารสำหรับผู้สูงอายุ</a:t>
            </a:r>
            <a:endParaRPr lang="th-TH" sz="3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7.2.2 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เพื่อให้เกิดผลงานสิ่งประดิษฐ์ด้านผลิตภัณฑ์อาหารสำหรับผู้สูงอายุ พร้อมบรรจุภัณฑ์ของนักเรียน  นักศึกษา ในสถานศึกษาสังกัดสำนักงานคณะกรรมการการอาชีวศึกษา ซึ่งสามารถนำไปสู่การใช้ประโยชน์และเพิ่มมูลค่าในเชิงพาณิชย์ หรืออุตสาหกรรม</a:t>
            </a:r>
          </a:p>
          <a:p>
            <a:pPr marL="0" indent="0" algn="thaiDist">
              <a:buNone/>
            </a:pP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1667" y="980728"/>
            <a:ext cx="34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ด้านผลิตภัณฑ์อาหาร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3" y="961378"/>
            <a:ext cx="8774829" cy="96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3" y="1772816"/>
            <a:ext cx="8774829" cy="49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3" y="961378"/>
            <a:ext cx="8774829" cy="96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" y="1772816"/>
            <a:ext cx="8807841" cy="43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7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4" y="1484784"/>
            <a:ext cx="82809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529</Words>
  <Application>Microsoft Office PowerPoint</Application>
  <PresentationFormat>นำเสนอทางหน้าจอ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7" baseType="lpstr">
      <vt:lpstr>ชุดรูปแบบของ Office</vt:lpstr>
      <vt:lpstr>20058-cubes</vt:lpstr>
      <vt:lpstr>งานนำเสนอ PowerPoint</vt:lpstr>
      <vt:lpstr>ประเภทที่ 7 สิ่งประดิษฐ์ด้านผลิตภัณฑ์อาหาร</vt:lpstr>
      <vt:lpstr>ประเภทที่ 7 สิ่งประดิษฐ์ด้านผลิตภัณฑ์อาหาร(ต่อ)</vt:lpstr>
      <vt:lpstr>ประเภทที่ 7 สิ่งประดิษฐ์ด้านผลิตภัณฑ์อาหาร(ต่อ)</vt:lpstr>
      <vt:lpstr>ประเภทที่ 7 สิ่งประดิษฐ์ด้านผลิตภัณฑ์อาหาร(ต่อ)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หลักเกณฑ์การพิจารณาผลงานสิ่งประดิษฐ์ฯ ประเภทที่ 7</vt:lpstr>
      <vt:lpstr>ตัวอย่าง ประเภทที่7  สิ่งประดิษฐ์ด้านผลิตภัณฑ์อาหาร</vt:lpstr>
      <vt:lpstr>ตัวอย่าง ประเภทที่7  สิ่งประดิษฐ์ด้านผลิตภัณฑ์อาหาร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8</cp:revision>
  <cp:lastPrinted>2017-07-13T04:55:15Z</cp:lastPrinted>
  <dcterms:created xsi:type="dcterms:W3CDTF">2017-07-13T04:43:12Z</dcterms:created>
  <dcterms:modified xsi:type="dcterms:W3CDTF">2017-07-13T04:55:48Z</dcterms:modified>
</cp:coreProperties>
</file>