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2" y="2132856"/>
            <a:ext cx="8558680" cy="307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6448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872208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ด้านเทคโนโลยีการเกษตร 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อุปกรณ์ปักดำนา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วิทยาลัยเทคนิคชัยนาท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th-TH" sz="3200" dirty="0">
              <a:solidFill>
                <a:schemeClr val="tx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339002" cy="400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872208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ด้านเทคโนโลยีการเกษตร 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อุปกรณ์ปักดำต้นกล้า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วิทยาลัยเทคนิคขอนแก่น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th-TH" sz="3200" dirty="0">
              <a:solidFill>
                <a:schemeClr val="tx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กล่องข้อความ 8"/>
          <p:cNvSpPr txBox="1"/>
          <p:nvPr/>
        </p:nvSpPr>
        <p:spPr>
          <a:xfrm>
            <a:off x="409506" y="134772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42" y="2564902"/>
            <a:ext cx="5599496" cy="315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872208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ด้านเทคโนโลยีการเกษตร 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อุปกรณ์ปักดำนาบางแก้ว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วิทยาลัยการอาชีพบางแก้ว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th-TH" sz="3200" dirty="0">
              <a:solidFill>
                <a:schemeClr val="tx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กล่องข้อความ 8"/>
          <p:cNvSpPr txBox="1"/>
          <p:nvPr/>
        </p:nvSpPr>
        <p:spPr>
          <a:xfrm>
            <a:off x="409506" y="134772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รางวัลรองชนะเลิศอันดับ2ระดับชาติ</a:t>
            </a:r>
            <a:endParaRPr lang="th-TH" sz="36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30" y="2204864"/>
            <a:ext cx="2880320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3" y="165320"/>
            <a:ext cx="7848872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เทคโนโลยีการเกษตร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8518"/>
            <a:ext cx="8519030" cy="5832648"/>
          </a:xfrm>
        </p:spPr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เครื่องจักร เครื่องมือ อุปกรณ์เพื่อการ</a:t>
            </a:r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ดำนา</a:t>
            </a:r>
          </a:p>
          <a:p>
            <a:pPr marL="0" indent="0" algn="thaiDist">
              <a:buNone/>
            </a:pPr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8.1.1</a:t>
            </a: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 คำจำกัดความ :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เครื่องจักร เครื่องมือ หรือ อุปกรณ์ที่ประดิษฐ์ขึ้น เพื่อใช้ส่งเสริม 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สนับสนุนใน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การนำไปใช้งานด้านเทคโนโลยีการเกษตร (เครื่องจักร เครื่องมือ อุปกรณ์เพื่อการดำนา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8.1.2</a:t>
            </a: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เจตนารมณ์ :  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นักประดิษฐ์ จัดทำผลงานสิ่งประดิษฐ์ที่สามารถนำไปใช้งานด้านเทคโนโลยี	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การเกษตร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(เครื่องจักร เครื่องมือ อุปกรณ์เพื่อการดำนา) ก่อให้เกิดมูลค่าเพิ่มทาง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เศรษฐกิจสามารถ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ลดต้นทุนการผลิต ดังนี้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2.1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เครื่องจักร*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Machinery)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กลอุปกรณ์ต่าง ๆ ที่ประกอบกันขึ้นเป็นเครื่อง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ใช้ประโยชน์ในเทคโนโลยีการเกษตร (เครื่องจักร เครื่องมือ อุปกรณ์เพื่อการดำนา)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2.2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เครื่องมือ*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Tool)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สิ่งของสำหรับใช้ในการงานด้านการดำนา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2.3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Equipment)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เครื่องมือ เครื่องใช้ เครื่องช่วย เครื่อง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ประกอบที่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เกี่ยวข้องกับเทคโนโลยีการเกษตร (เครื่องจักร เครื่องมือ อุปกรณ์เพื่อการดำนา)</a:t>
            </a:r>
          </a:p>
          <a:p>
            <a:pPr marL="0" indent="0" algn="thaiDist">
              <a:buNone/>
            </a:pPr>
            <a:endParaRPr lang="en-US" sz="3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3" y="165320"/>
            <a:ext cx="7848872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</a:t>
            </a:r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เทคโนโลยีการเกษตร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19030" cy="5976664"/>
          </a:xfrm>
        </p:spPr>
        <p:txBody>
          <a:bodyPr>
            <a:normAutofit fontScale="70000" lnSpcReduction="20000"/>
          </a:bodyPr>
          <a:lstStyle/>
          <a:p>
            <a:pPr marL="0" indent="0" algn="thaiDist">
              <a:buNone/>
            </a:pP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2 เครื่องจักร เครื่องมือ อุปกรณ์เพื่อการเกี่ยว</a:t>
            </a:r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ข้าว</a:t>
            </a:r>
          </a:p>
          <a:p>
            <a:pPr marL="0" indent="0" algn="thaiDist">
              <a:buNone/>
            </a:pP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1.  คำจำกัดความ :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เครื่องจักร เครื่องมือ หรือ อุปกรณ์ที่ประดิษฐ์ขึ้น เพื่อใช้ส่งเสริม 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สนับสนุนใน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การนำไปใช้งานด้านเทคโนโลยีการเกษตร (เครื่องจักร เครื่องมือ อุปกรณ์เพื่อการเกี่ยวข้าว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2. เจตนารมณ์ :  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นักประดิษฐ์ จัดทำผลงานสิ่งประดิษฐ์ที่สามารถนำไปใช้งานด้าน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เทคโนโลยีการเกษตร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(เครื่องจักร เครื่องมือ อุปกรณ์เพื่อการเกี่ยวข้าว) ก่อให้เกิดมูลค่าเพิ่มทาง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เศรษฐกิจสามารถ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ลดต้นทุนการผลิต ดังนี้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2.1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เครื่องจักร*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Machinery)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กลอุปกรณ์ต่าง ๆ ที่ประกอบกันขึ้นเป็นเครื่อง 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ใช้ประโยชน์ในเทคโนโลยีการเกษตร (เครื่องจักร เครื่องมือ อุปกรณ์เพื่อการเกี่ยวข้าว)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2.2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เครื่องมือ*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Tool)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สิ่งของสำหรับใช้ในการงานด้านการเกี่ยวข้าว</a:t>
            </a:r>
          </a:p>
          <a:p>
            <a:pPr marL="0" indent="0" algn="thaiDist">
              <a:buNone/>
            </a:pP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2.3 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อุปกรณ์* (</a:t>
            </a:r>
            <a:r>
              <a:rPr lang="en-US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Equipment) 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เครื่องมือ เครื่องใช้ เครื่องช่วย เครื่องประกอบ </a:t>
            </a:r>
            <a:r>
              <a:rPr lang="th-TH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ที่</a:t>
            </a:r>
            <a:r>
              <a:rPr lang="th-TH" sz="3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เกี่ยวข้องกับเทคโนโลยีการเกษตร (เครื่องจักร เครื่องมือ อุปกรณ์เพื่อการเกี่ยวข้าว)</a:t>
            </a:r>
          </a:p>
          <a:p>
            <a:pPr marL="0" indent="0" algn="thaiDist">
              <a:buNone/>
            </a:pPr>
            <a:endParaRPr lang="th-TH" sz="34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6695" y="1124744"/>
            <a:ext cx="525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8.1 เครื่องจักร เครื่องมือ อุปกรณ์เพื่อการดำนา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4963"/>
            <a:ext cx="9144000" cy="513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89248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1988840"/>
            <a:ext cx="8784976" cy="4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89248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7" y="2019154"/>
            <a:ext cx="8878439" cy="3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6695" y="1124744"/>
            <a:ext cx="5642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8.2 เครื่องจักร เครื่องมือ อุปกรณ์เพื่อการเกี่ยวข้าว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0838"/>
            <a:ext cx="8964488" cy="51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5320"/>
            <a:ext cx="8255959" cy="88741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8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68952" cy="457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383</Words>
  <Application>Microsoft Office PowerPoint</Application>
  <PresentationFormat>นำเสนอทางหน้าจอ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6" baseType="lpstr">
      <vt:lpstr>ชุดรูปแบบของ Office</vt:lpstr>
      <vt:lpstr>20058-cubes</vt:lpstr>
      <vt:lpstr>งานนำเสนอ PowerPoint</vt:lpstr>
      <vt:lpstr>ประเภทที่ 8 สิ่งประดิษฐ์ด้านเทคโนโลยีการเกษตร</vt:lpstr>
      <vt:lpstr>ประเภทที่ 8 สิ่งประดิษฐ์ด้านเทคโนโลยีการเกษตร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หลักเกณฑ์การพิจารณาผลงานสิ่งประดิษฐ์ฯ ประเภทที่ 8</vt:lpstr>
      <vt:lpstr>ตัวอย่าง ประเภทที่ 8 สิ่งประดิษฐ์ด้านเทคโนโลยีการเกษตร  อุปกรณ์ปักดำนา : วิทยาลัยเทคนิคชัยนาท </vt:lpstr>
      <vt:lpstr>ตัวอย่าง ประเภทที่ 8 สิ่งประดิษฐ์ด้านเทคโนโลยีการเกษตร  อุปกรณ์ปักดำต้นกล้า : วิทยาลัยเทคนิคขอนแก่น </vt:lpstr>
      <vt:lpstr>ตัวอย่าง ประเภทที่ 8 สิ่งประดิษฐ์ด้านเทคโนโลยีการเกษตร  อุปกรณ์ปักดำนาบางแก้ว : วิทยาลัยการอาชีพบางแก้ว 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9</cp:revision>
  <cp:lastPrinted>2017-07-13T04:56:12Z</cp:lastPrinted>
  <dcterms:created xsi:type="dcterms:W3CDTF">2017-07-13T04:43:12Z</dcterms:created>
  <dcterms:modified xsi:type="dcterms:W3CDTF">2017-07-13T04:57:22Z</dcterms:modified>
</cp:coreProperties>
</file>