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1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th-TH" sz="4800" dirty="0" smtClean="0">
                <a:cs typeface="+mn-cs"/>
              </a:rPr>
              <a:t>แบบรายงานวิจัย</a:t>
            </a:r>
            <a:r>
              <a:rPr lang="en-US" sz="4800" dirty="0" smtClean="0">
                <a:cs typeface="+mn-cs"/>
              </a:rPr>
              <a:t/>
            </a:r>
            <a:br>
              <a:rPr lang="en-US" sz="4800" dirty="0" smtClean="0">
                <a:cs typeface="+mn-cs"/>
              </a:rPr>
            </a:br>
            <a:r>
              <a:rPr lang="th-TH" sz="4800" dirty="0" smtClean="0">
                <a:cs typeface="+mn-cs"/>
              </a:rPr>
              <a:t>สิ่งประดิษฐ์ของคนรุ่นใหม่ แบบ ว</a:t>
            </a:r>
            <a:r>
              <a:rPr lang="en-US" sz="4800" dirty="0" smtClean="0">
                <a:cs typeface="+mn-cs"/>
              </a:rPr>
              <a:t>-</a:t>
            </a:r>
            <a:r>
              <a:rPr lang="th-TH" sz="4800" dirty="0" smtClean="0">
                <a:cs typeface="+mn-cs"/>
              </a:rPr>
              <a:t>สอศ</a:t>
            </a:r>
            <a:r>
              <a:rPr lang="en-US" sz="4800" dirty="0" smtClean="0">
                <a:cs typeface="+mn-cs"/>
              </a:rPr>
              <a:t>.-</a:t>
            </a:r>
            <a:r>
              <a:rPr lang="en-US" sz="4800" dirty="0">
                <a:cs typeface="+mn-cs"/>
              </a:rPr>
              <a:t>3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9206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20" y="1405406"/>
            <a:ext cx="2209800" cy="204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9" l="0" r="97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92222"/>
            <a:ext cx="1839733" cy="18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92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30580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7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38021" cy="491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294020"/>
            <a:ext cx="8229600" cy="54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265863" cy="51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7" y="6357090"/>
            <a:ext cx="24780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7670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หน้าปก</a:t>
            </a:r>
            <a:endParaRPr lang="en-US" sz="8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7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501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559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81800" cy="56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3891"/>
            <a:ext cx="7996231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0255"/>
            <a:ext cx="8424990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541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106705" cy="239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732638" cy="26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419600"/>
            <a:ext cx="85598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175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6" y="4876800"/>
            <a:ext cx="85598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ระเบียบการส่งต้นฉบับ</a:t>
            </a:r>
            <a:endParaRPr lang="en-US" sz="80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0460"/>
            <a:ext cx="8915400" cy="524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หน้าปก(ต่อ)</a:t>
            </a:r>
            <a:endParaRPr lang="en-US" sz="8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199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/>
              <a:t>ระเบียบการส่ง</a:t>
            </a:r>
            <a:r>
              <a:rPr lang="th-TH" sz="8000" dirty="0" smtClean="0"/>
              <a:t>ต้นฉบับ(ต่อ)</a:t>
            </a:r>
            <a:endParaRPr lang="en-US" sz="80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73" y="1219200"/>
            <a:ext cx="6019800" cy="54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/>
              <a:t>ระเบียบการส่ง</a:t>
            </a:r>
            <a:r>
              <a:rPr lang="th-TH" sz="8000" dirty="0" smtClean="0"/>
              <a:t>ต้นฉบับ(ต่อ)</a:t>
            </a:r>
            <a:endParaRPr lang="en-US" sz="80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62827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/>
              <a:t>ระเบียบการส่ง</a:t>
            </a:r>
            <a:r>
              <a:rPr lang="th-TH" sz="8000" dirty="0" smtClean="0"/>
              <a:t>ต้นฉบับ(ต่อ)</a:t>
            </a:r>
            <a:endParaRPr lang="en-US" sz="8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95463" cy="53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/>
              <a:t>ระเบียบการส่ง</a:t>
            </a:r>
            <a:r>
              <a:rPr lang="th-TH" sz="8000" dirty="0" smtClean="0"/>
              <a:t>ต้นฉบับ(ต่อ)</a:t>
            </a:r>
            <a:endParaRPr lang="en-US" sz="80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3781"/>
            <a:ext cx="8686800" cy="54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/>
              <a:t>ระเบียบการส่ง</a:t>
            </a:r>
            <a:r>
              <a:rPr lang="th-TH" sz="8000" dirty="0" smtClean="0"/>
              <a:t>ต้นฉบับ(ต่อ)</a:t>
            </a:r>
            <a:endParaRPr lang="en-US" sz="8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" y="2514600"/>
            <a:ext cx="9142304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/>
              <a:t>ระเบียบการส่ง</a:t>
            </a:r>
            <a:r>
              <a:rPr lang="th-TH" sz="8000" dirty="0" smtClean="0"/>
              <a:t>ต้นฉบับ(ต่อ)</a:t>
            </a:r>
            <a:endParaRPr lang="en-US" sz="80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" y="1295400"/>
            <a:ext cx="88406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</a:t>
            </a:r>
            <a:endParaRPr lang="en-US" sz="8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4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8458199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2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2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176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แบบรายงานวิจัย สิ่งประดิษฐ์ของคนรุ่นใหม่ แบบ ว-สอศ.-3</vt:lpstr>
      <vt:lpstr>หน้าปก</vt:lpstr>
      <vt:lpstr>หน้าปก(ต่อ)</vt:lpstr>
      <vt:lpstr>แบบรายงาน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ระเบียบการส่งต้นฉบับ</vt:lpstr>
      <vt:lpstr>ระเบียบการส่งต้นฉบับ(ต่อ)</vt:lpstr>
      <vt:lpstr>ระเบียบการส่งต้นฉบับ(ต่อ)</vt:lpstr>
      <vt:lpstr>ระเบียบการส่งต้นฉบับ(ต่อ)</vt:lpstr>
      <vt:lpstr>ระเบียบการส่งต้นฉบับ(ต่อ)</vt:lpstr>
      <vt:lpstr>ระเบียบการส่งต้นฉบับ(ต่อ)</vt:lpstr>
      <vt:lpstr>ระเบียบการส่งต้นฉบับ(ต่อ)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แบบเสนอโครงการวิจัย สิ่งประดิษฐ์ของคนรุ่นใหม่ แบบ ว-สอศ.-2</dc:title>
  <dc:creator>ADMIN</dc:creator>
  <cp:lastModifiedBy>ADMIN</cp:lastModifiedBy>
  <cp:revision>13</cp:revision>
  <dcterms:created xsi:type="dcterms:W3CDTF">2016-09-19T08:00:35Z</dcterms:created>
  <dcterms:modified xsi:type="dcterms:W3CDTF">2016-09-19T09:25:38Z</dcterms:modified>
</cp:coreProperties>
</file>