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301" r:id="rId42"/>
    <p:sldId id="302" r:id="rId43"/>
    <p:sldId id="303" r:id="rId44"/>
    <p:sldId id="304" r:id="rId45"/>
    <p:sldId id="305" r:id="rId46"/>
    <p:sldId id="306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49" y="5349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2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CE90-4EAD-4EB3-B704-AD24E6B50886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DBD5111-C692-48BE-BDA2-584C58E2CF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CE90-4EAD-4EB3-B704-AD24E6B50886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5111-C692-48BE-BDA2-584C58E2CF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7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7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CE90-4EAD-4EB3-B704-AD24E6B50886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5111-C692-48BE-BDA2-584C58E2CF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CE90-4EAD-4EB3-B704-AD24E6B50886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1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DBD5111-C692-48BE-BDA2-584C58E2CF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49" y="3444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CE90-4EAD-4EB3-B704-AD24E6B50886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5111-C692-48BE-BDA2-584C58E2CF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6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CE90-4EAD-4EB3-B704-AD24E6B50886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5111-C692-48BE-BDA2-584C58E2CF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6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5" y="1316038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1" y="1316038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CE90-4EAD-4EB3-B704-AD24E6B50886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DBD5111-C692-48BE-BDA2-584C58E2CF9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49" y="6019801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CE90-4EAD-4EB3-B704-AD24E6B50886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5111-C692-48BE-BDA2-584C58E2CF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CE90-4EAD-4EB3-B704-AD24E6B50886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5111-C692-48BE-BDA2-584C58E2CF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49" y="5849118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1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1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CE90-4EAD-4EB3-B704-AD24E6B50886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5111-C692-48BE-BDA2-584C58E2CF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CE90-4EAD-4EB3-B704-AD24E6B50886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5111-C692-48BE-BDA2-584C58E2CF9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9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1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E68CE90-4EAD-4EB3-B704-AD24E6B50886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DBD5111-C692-48BE-BDA2-584C58E2CF9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49" y="1057987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657601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th-TH" sz="4800" dirty="0" smtClean="0">
                <a:cs typeface="+mn-cs"/>
              </a:rPr>
              <a:t>แบบเสนอโครงการวิจัย</a:t>
            </a:r>
            <a:r>
              <a:rPr lang="en-US" sz="4800" dirty="0" smtClean="0">
                <a:cs typeface="+mn-cs"/>
              </a:rPr>
              <a:t/>
            </a:r>
            <a:br>
              <a:rPr lang="en-US" sz="4800" dirty="0" smtClean="0">
                <a:cs typeface="+mn-cs"/>
              </a:rPr>
            </a:br>
            <a:r>
              <a:rPr lang="th-TH" sz="4800" dirty="0" smtClean="0">
                <a:cs typeface="+mn-cs"/>
              </a:rPr>
              <a:t>สิ่งประดิษฐ์ของคนรุ่นใหม่ แบบ ว</a:t>
            </a:r>
            <a:r>
              <a:rPr lang="en-US" sz="4800" dirty="0" smtClean="0">
                <a:cs typeface="+mn-cs"/>
              </a:rPr>
              <a:t>-</a:t>
            </a:r>
            <a:r>
              <a:rPr lang="th-TH" sz="4800" dirty="0" smtClean="0">
                <a:cs typeface="+mn-cs"/>
              </a:rPr>
              <a:t>สอศ</a:t>
            </a:r>
            <a:r>
              <a:rPr lang="en-US" sz="4800" dirty="0" smtClean="0">
                <a:cs typeface="+mn-cs"/>
              </a:rPr>
              <a:t>.-2</a:t>
            </a:r>
            <a:endParaRPr lang="en-US" sz="4800" dirty="0">
              <a:cs typeface="+mn-cs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1" b="99206" l="0" r="97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220" y="1405406"/>
            <a:ext cx="2209800" cy="204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9" l="0" r="979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92222"/>
            <a:ext cx="1839733" cy="1827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25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8000" dirty="0" smtClean="0"/>
              <a:t>แบบรายงาน(ต่อ)</a:t>
            </a:r>
            <a:endParaRPr lang="en-US" sz="8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382000" cy="54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33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8000" dirty="0" smtClean="0"/>
              <a:t>แบบรายงาน(ต่อ)</a:t>
            </a:r>
            <a:endParaRPr lang="en-US" sz="8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610600" cy="548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33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8000" dirty="0" smtClean="0"/>
              <a:t>แบบรายงาน(ต่อ)</a:t>
            </a:r>
            <a:endParaRPr lang="en-US" sz="8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33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8000" dirty="0" smtClean="0"/>
              <a:t>แบบรายงาน(ต่อ)</a:t>
            </a:r>
            <a:endParaRPr lang="en-US" sz="8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33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8000" dirty="0" smtClean="0"/>
              <a:t>แบบรายงาน(ต่อ)</a:t>
            </a:r>
            <a:endParaRPr lang="en-US" sz="8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762999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33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8000" dirty="0" smtClean="0"/>
              <a:t>แบบรายงาน(ต่อ)</a:t>
            </a:r>
            <a:endParaRPr lang="en-US" sz="8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5" y="1600200"/>
            <a:ext cx="8001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33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8000" dirty="0" smtClean="0"/>
              <a:t>แบบรายงาน(ต่อ)</a:t>
            </a:r>
            <a:endParaRPr lang="en-US" sz="80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799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33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8000" dirty="0" smtClean="0"/>
              <a:t>แบบรายงาน(ต่อ)</a:t>
            </a:r>
            <a:endParaRPr lang="en-US" sz="8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11200"/>
            <a:ext cx="8839199" cy="551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00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8000" dirty="0" smtClean="0"/>
              <a:t>แบบรายงาน(ต่อ)</a:t>
            </a:r>
            <a:endParaRPr lang="en-US" sz="80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83919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00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8000" dirty="0" smtClean="0"/>
              <a:t>แบบรายงาน(ต่อ)</a:t>
            </a:r>
            <a:endParaRPr lang="en-US" sz="80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63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00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8000" dirty="0" smtClean="0"/>
              <a:t>หน้าปก</a:t>
            </a:r>
            <a:endParaRPr lang="en-US" sz="8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73" y="1447800"/>
            <a:ext cx="7543800" cy="495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86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8000" dirty="0" smtClean="0"/>
              <a:t>แบบรายงาน(ต่อ)</a:t>
            </a:r>
            <a:endParaRPr lang="en-US" sz="80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839200" cy="556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00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8000" dirty="0" smtClean="0"/>
              <a:t>แบบรายงาน(ต่อ)</a:t>
            </a:r>
            <a:endParaRPr lang="en-US" sz="80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599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00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8000" dirty="0" smtClean="0"/>
              <a:t>แบบรายงาน(ต่อ)</a:t>
            </a:r>
            <a:endParaRPr lang="en-US" sz="80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62999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00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8000" dirty="0" smtClean="0"/>
              <a:t>แบบรายงาน(ต่อ)</a:t>
            </a:r>
            <a:endParaRPr lang="en-US" sz="80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63000" cy="556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00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4000" dirty="0"/>
              <a:t>เอกสารประกอบการเขียนแบบโครงการวิจัย </a:t>
            </a:r>
            <a:endParaRPr lang="en-US" sz="40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1" y="1143000"/>
            <a:ext cx="8991600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00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4000" dirty="0"/>
              <a:t>เอกสารประกอบการเขียนแบบโครงการวิจัย </a:t>
            </a:r>
            <a:endParaRPr lang="en-US" sz="40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915399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21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4000" dirty="0"/>
              <a:t>เอกสารประกอบการเขียนแบบโครงการวิจัย </a:t>
            </a:r>
            <a:endParaRPr lang="en-US" sz="40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143000"/>
            <a:ext cx="8915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21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4000" dirty="0"/>
              <a:t>เอกสารประกอบการเขียนแบบโครงการวิจัย </a:t>
            </a:r>
            <a:endParaRPr lang="en-US" sz="40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9067799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21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4000" dirty="0"/>
              <a:t>เอกสารประกอบการเขียนแบบโครงการวิจัย </a:t>
            </a:r>
            <a:endParaRPr lang="en-US" sz="40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991599" cy="563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21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4000" dirty="0"/>
              <a:t>เอกสารประกอบการเขียนแบบโครงการวิจัย </a:t>
            </a:r>
            <a:endParaRPr lang="en-US" sz="40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839199" cy="548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21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8000" dirty="0" smtClean="0"/>
              <a:t>หน้าปก(ต่อ)</a:t>
            </a:r>
            <a:endParaRPr lang="en-US" sz="8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50817"/>
            <a:ext cx="7315200" cy="508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39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4000" dirty="0"/>
              <a:t>เอกสารประกอบการเขียนแบบโครงการวิจัย </a:t>
            </a:r>
            <a:endParaRPr lang="en-US" sz="40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9154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21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4000" dirty="0"/>
              <a:t>เอกสารประกอบการเขียนแบบโครงการวิจัย </a:t>
            </a:r>
            <a:endParaRPr lang="en-US" sz="40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630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21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4000" dirty="0"/>
              <a:t>เอกสารประกอบการเขียนแบบโครงการวิจัย </a:t>
            </a:r>
            <a:endParaRPr lang="en-US" sz="40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8392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21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4000" dirty="0"/>
              <a:t>เอกสารประกอบการเขียนแบบโครงการวิจัย </a:t>
            </a:r>
            <a:endParaRPr lang="en-US" sz="40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839200" cy="556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21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4000" dirty="0"/>
              <a:t>เอกสารประกอบการเขียนแบบโครงการวิจัย </a:t>
            </a:r>
            <a:endParaRPr lang="en-US" sz="40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8991599" cy="556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73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4000" dirty="0"/>
              <a:t>เอกสารประกอบการเขียนแบบโครงการวิจัย </a:t>
            </a:r>
            <a:endParaRPr lang="en-US" sz="40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8392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73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4000" dirty="0"/>
              <a:t>เอกสารประกอบการเขียนแบบโครงการวิจัย </a:t>
            </a:r>
            <a:endParaRPr lang="en-US" sz="40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63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73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4000" dirty="0"/>
              <a:t>เอกสารประกอบการเขียนแบบโครงการวิจัย </a:t>
            </a:r>
            <a:endParaRPr lang="en-US" sz="40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8392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73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4000" dirty="0"/>
              <a:t>เอกสารประกอบการเขียนแบบโครงการวิจัย </a:t>
            </a:r>
            <a:endParaRPr lang="en-US" sz="40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839200" cy="563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73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4000" dirty="0"/>
              <a:t>เอกสารประกอบการเขียนแบบโครงการวิจัย </a:t>
            </a:r>
            <a:endParaRPr lang="en-US" sz="40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8392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73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8000" dirty="0" smtClean="0"/>
              <a:t>แบบรายงาน</a:t>
            </a:r>
            <a:endParaRPr lang="en-US" sz="8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5" y="1143000"/>
            <a:ext cx="8686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45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4000" dirty="0"/>
              <a:t>เอกสารประกอบการเขียนแบบโครงการวิจัย </a:t>
            </a:r>
            <a:endParaRPr lang="en-US" sz="400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839200" cy="556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73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4000" dirty="0"/>
              <a:t>เอกสารประกอบการเขียนแบบโครงการวิจัย </a:t>
            </a:r>
            <a:endParaRPr lang="en-US" sz="40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8991599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08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4000" dirty="0"/>
              <a:t>เอกสารประกอบการเขียนแบบโครงการวิจัย </a:t>
            </a:r>
            <a:endParaRPr lang="en-US" sz="4000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6" y="1828800"/>
            <a:ext cx="8686799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08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4000" dirty="0"/>
              <a:t>เอกสารประกอบการเขียนแบบโครงการวิจัย </a:t>
            </a:r>
            <a:endParaRPr lang="en-US" sz="4000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9154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08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4000" dirty="0"/>
              <a:t>เอกสารประกอบการเขียนแบบโครงการวิจัย </a:t>
            </a:r>
            <a:endParaRPr lang="en-US" sz="4000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915399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08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4000" dirty="0"/>
              <a:t>เอกสารประกอบการเขียนแบบโครงการวิจัย </a:t>
            </a:r>
            <a:endParaRPr lang="en-US" sz="4000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382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08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4000" dirty="0"/>
              <a:t>เอกสารประกอบการเขียนแบบโครงการวิจัย </a:t>
            </a:r>
            <a:endParaRPr lang="en-US" sz="4000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63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08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8000" dirty="0" smtClean="0"/>
              <a:t>แบบรายงาน(ต่อ)</a:t>
            </a:r>
            <a:endParaRPr lang="en-US" sz="8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8229600" cy="5103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97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8000" dirty="0" smtClean="0"/>
              <a:t>แบบรายงาน(ต่อ)</a:t>
            </a:r>
            <a:endParaRPr lang="en-US" sz="8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10881"/>
            <a:ext cx="8491669" cy="221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343050"/>
            <a:ext cx="8491669" cy="3230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33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8000" dirty="0" smtClean="0"/>
              <a:t>แบบรายงาน(ต่อ)</a:t>
            </a:r>
            <a:endParaRPr lang="en-US" sz="8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7543799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33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8000" dirty="0" smtClean="0"/>
              <a:t>แบบรายงาน(ต่อ)</a:t>
            </a:r>
            <a:endParaRPr lang="en-US" sz="8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534400" cy="548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33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8000" dirty="0" smtClean="0"/>
              <a:t>แบบรายงาน(ต่อ)</a:t>
            </a:r>
            <a:endParaRPr lang="en-US" sz="8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84026"/>
            <a:ext cx="8382000" cy="5521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33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</TotalTime>
  <Words>220</Words>
  <Application>Microsoft Office PowerPoint</Application>
  <PresentationFormat>On-screen Show (4:3)</PresentationFormat>
  <Paragraphs>46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Trek</vt:lpstr>
      <vt:lpstr>แบบเสนอโครงการวิจัย สิ่งประดิษฐ์ของคนรุ่นใหม่ แบบ ว-สอศ.-2</vt:lpstr>
      <vt:lpstr>หน้าปก</vt:lpstr>
      <vt:lpstr>หน้าปก(ต่อ)</vt:lpstr>
      <vt:lpstr>แบบรายงาน</vt:lpstr>
      <vt:lpstr>แบบรายงาน(ต่อ)</vt:lpstr>
      <vt:lpstr>แบบรายงาน(ต่อ)</vt:lpstr>
      <vt:lpstr>แบบรายงาน(ต่อ)</vt:lpstr>
      <vt:lpstr>แบบรายงาน(ต่อ)</vt:lpstr>
      <vt:lpstr>แบบรายงาน(ต่อ)</vt:lpstr>
      <vt:lpstr>แบบรายงาน(ต่อ)</vt:lpstr>
      <vt:lpstr>แบบรายงาน(ต่อ)</vt:lpstr>
      <vt:lpstr>แบบรายงาน(ต่อ)</vt:lpstr>
      <vt:lpstr>แบบรายงาน(ต่อ)</vt:lpstr>
      <vt:lpstr>แบบรายงาน(ต่อ)</vt:lpstr>
      <vt:lpstr>แบบรายงาน(ต่อ)</vt:lpstr>
      <vt:lpstr>แบบรายงาน(ต่อ)</vt:lpstr>
      <vt:lpstr>แบบรายงาน(ต่อ)</vt:lpstr>
      <vt:lpstr>แบบรายงาน(ต่อ)</vt:lpstr>
      <vt:lpstr>แบบรายงาน(ต่อ)</vt:lpstr>
      <vt:lpstr>แบบรายงาน(ต่อ)</vt:lpstr>
      <vt:lpstr>แบบรายงาน(ต่อ)</vt:lpstr>
      <vt:lpstr>แบบรายงาน(ต่อ)</vt:lpstr>
      <vt:lpstr>แบบรายงาน(ต่อ)</vt:lpstr>
      <vt:lpstr>เอกสารประกอบการเขียนแบบโครงการวิจัย </vt:lpstr>
      <vt:lpstr>เอกสารประกอบการเขียนแบบโครงการวิจัย </vt:lpstr>
      <vt:lpstr>เอกสารประกอบการเขียนแบบโครงการวิจัย </vt:lpstr>
      <vt:lpstr>เอกสารประกอบการเขียนแบบโครงการวิจัย </vt:lpstr>
      <vt:lpstr>เอกสารประกอบการเขียนแบบโครงการวิจัย </vt:lpstr>
      <vt:lpstr>เอกสารประกอบการเขียนแบบโครงการวิจัย </vt:lpstr>
      <vt:lpstr>เอกสารประกอบการเขียนแบบโครงการวิจัย </vt:lpstr>
      <vt:lpstr>เอกสารประกอบการเขียนแบบโครงการวิจัย </vt:lpstr>
      <vt:lpstr>เอกสารประกอบการเขียนแบบโครงการวิจัย </vt:lpstr>
      <vt:lpstr>เอกสารประกอบการเขียนแบบโครงการวิจัย </vt:lpstr>
      <vt:lpstr>เอกสารประกอบการเขียนแบบโครงการวิจัย </vt:lpstr>
      <vt:lpstr>เอกสารประกอบการเขียนแบบโครงการวิจัย </vt:lpstr>
      <vt:lpstr>เอกสารประกอบการเขียนแบบโครงการวิจัย </vt:lpstr>
      <vt:lpstr>เอกสารประกอบการเขียนแบบโครงการวิจัย </vt:lpstr>
      <vt:lpstr>เอกสารประกอบการเขียนแบบโครงการวิจัย </vt:lpstr>
      <vt:lpstr>เอกสารประกอบการเขียนแบบโครงการวิจัย </vt:lpstr>
      <vt:lpstr>เอกสารประกอบการเขียนแบบโครงการวิจัย </vt:lpstr>
      <vt:lpstr>เอกสารประกอบการเขียนแบบโครงการวิจัย </vt:lpstr>
      <vt:lpstr>เอกสารประกอบการเขียนแบบโครงการวิจัย </vt:lpstr>
      <vt:lpstr>เอกสารประกอบการเขียนแบบโครงการวิจัย </vt:lpstr>
      <vt:lpstr>เอกสารประกอบการเขียนแบบโครงการวิจัย </vt:lpstr>
      <vt:lpstr>เอกสารประกอบการเขียนแบบโครงการวิจัย </vt:lpstr>
      <vt:lpstr>เอกสารประกอบการเขียนแบบโครงการวิจัย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แบบเสนอโครงการวิจัย สิ่งประดิษฐ์ของคนรุ่นใหม่ แบบ ว-สอศ.-2</dc:title>
  <dc:creator>ADMIN</dc:creator>
  <cp:lastModifiedBy>ADMIN</cp:lastModifiedBy>
  <cp:revision>7</cp:revision>
  <dcterms:created xsi:type="dcterms:W3CDTF">2016-09-19T08:00:35Z</dcterms:created>
  <dcterms:modified xsi:type="dcterms:W3CDTF">2016-09-19T08:53:26Z</dcterms:modified>
</cp:coreProperties>
</file>